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513" r:id="rId1"/>
    <p:sldMasterId id="2147484181" r:id="rId2"/>
  </p:sldMasterIdLst>
  <p:notesMasterIdLst>
    <p:notesMasterId r:id="rId17"/>
  </p:notesMasterIdLst>
  <p:sldIdLst>
    <p:sldId id="256" r:id="rId3"/>
    <p:sldId id="570" r:id="rId4"/>
    <p:sldId id="509" r:id="rId5"/>
    <p:sldId id="550" r:id="rId6"/>
    <p:sldId id="554" r:id="rId7"/>
    <p:sldId id="527" r:id="rId8"/>
    <p:sldId id="567" r:id="rId9"/>
    <p:sldId id="565" r:id="rId10"/>
    <p:sldId id="568" r:id="rId11"/>
    <p:sldId id="569" r:id="rId12"/>
    <p:sldId id="559" r:id="rId13"/>
    <p:sldId id="558" r:id="rId14"/>
    <p:sldId id="557" r:id="rId15"/>
    <p:sldId id="49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11" initials="O" lastIdx="1" clrIdx="0">
    <p:extLst>
      <p:ext uri="{19B8F6BF-5375-455C-9EA6-DF929625EA0E}">
        <p15:presenceInfo xmlns:p15="http://schemas.microsoft.com/office/powerpoint/2012/main" userId="S::office11@pharmex.es::96ff88b3-1b3d-452f-9ede-fd0e22ca9d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664"/>
    <a:srgbClr val="E00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79892" autoAdjust="0"/>
  </p:normalViewPr>
  <p:slideViewPr>
    <p:cSldViewPr snapToGrid="0">
      <p:cViewPr varScale="1">
        <p:scale>
          <a:sx n="53" d="100"/>
          <a:sy n="53" d="100"/>
        </p:scale>
        <p:origin x="3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pg"/><Relationship Id="rId1" Type="http://schemas.openxmlformats.org/officeDocument/2006/relationships/image" Target="../media/image22.jpg"/><Relationship Id="rId6" Type="http://schemas.openxmlformats.org/officeDocument/2006/relationships/image" Target="../media/image27.jfif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image" Target="../media/image23.jpg"/><Relationship Id="rId1" Type="http://schemas.openxmlformats.org/officeDocument/2006/relationships/image" Target="../media/image22.jp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4FE4A8-C3F8-4EE2-AEAF-706B83CF0C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AA46C7-4ABB-4DC5-8A5C-EBD3D5D424AC}">
      <dgm:prSet custT="1"/>
      <dgm:spPr/>
      <dgm:t>
        <a:bodyPr/>
        <a:lstStyle/>
        <a:p>
          <a:r>
            <a:rPr lang="es-ES" sz="1800" b="1" i="0" dirty="0"/>
            <a:t>DESCRIPCIÓN:</a:t>
          </a:r>
          <a:endParaRPr lang="en-US" sz="1800" dirty="0"/>
        </a:p>
      </dgm:t>
    </dgm:pt>
    <dgm:pt modelId="{9D6136E4-3B4D-4CC9-8EE1-B09548744808}" type="parTrans" cxnId="{5AF9DB84-27BC-4813-B693-F40277415B72}">
      <dgm:prSet/>
      <dgm:spPr/>
      <dgm:t>
        <a:bodyPr/>
        <a:lstStyle/>
        <a:p>
          <a:endParaRPr lang="en-US" sz="1800"/>
        </a:p>
      </dgm:t>
    </dgm:pt>
    <dgm:pt modelId="{31A3DF00-76A0-40BE-8442-B92F88BB1904}" type="sibTrans" cxnId="{5AF9DB84-27BC-4813-B693-F40277415B72}">
      <dgm:prSet/>
      <dgm:spPr/>
      <dgm:t>
        <a:bodyPr/>
        <a:lstStyle/>
        <a:p>
          <a:endParaRPr lang="en-US" sz="1800"/>
        </a:p>
      </dgm:t>
    </dgm:pt>
    <dgm:pt modelId="{1B535A97-055B-4A31-B88C-09EA2C64A875}">
      <dgm:prSet custT="1"/>
      <dgm:spPr/>
      <dgm:t>
        <a:bodyPr/>
        <a:lstStyle/>
        <a:p>
          <a:r>
            <a:rPr lang="es-ES" sz="1800" b="0" i="0" dirty="0"/>
            <a:t>Cuéntame salud, será una consulta de los mayores y doctores en colegios, y </a:t>
          </a:r>
          <a:r>
            <a:rPr lang="es-ES" sz="1800" b="0" i="0" dirty="0" err="1"/>
            <a:t>on</a:t>
          </a:r>
          <a:r>
            <a:rPr lang="es-ES" sz="1800" b="0" i="0" dirty="0"/>
            <a:t> line, que servirá como laboratorio y conexión de los doctores con los alumnos haciéndolos participes de la prevención SXXI.</a:t>
          </a:r>
          <a:endParaRPr lang="en-US" sz="1800" dirty="0"/>
        </a:p>
      </dgm:t>
    </dgm:pt>
    <dgm:pt modelId="{9B29C156-A368-4EB0-862A-ADBD03FC8481}" type="parTrans" cxnId="{A235E9D1-7AE5-4DE2-908D-FD9AE58A0C95}">
      <dgm:prSet/>
      <dgm:spPr/>
      <dgm:t>
        <a:bodyPr/>
        <a:lstStyle/>
        <a:p>
          <a:endParaRPr lang="en-US" sz="1800"/>
        </a:p>
      </dgm:t>
    </dgm:pt>
    <dgm:pt modelId="{4AD92532-7A87-4DBF-ABAB-BBBA6393465D}" type="sibTrans" cxnId="{A235E9D1-7AE5-4DE2-908D-FD9AE58A0C95}">
      <dgm:prSet/>
      <dgm:spPr/>
      <dgm:t>
        <a:bodyPr/>
        <a:lstStyle/>
        <a:p>
          <a:endParaRPr lang="en-US" sz="1800"/>
        </a:p>
      </dgm:t>
    </dgm:pt>
    <dgm:pt modelId="{7C4D7443-2BAC-4198-B0E0-CFDEC97F627A}">
      <dgm:prSet custT="1"/>
      <dgm:spPr/>
      <dgm:t>
        <a:bodyPr/>
        <a:lstStyle/>
        <a:p>
          <a:r>
            <a:rPr lang="es-ES" sz="1800" b="1" i="0"/>
            <a:t>RETO:</a:t>
          </a:r>
          <a:endParaRPr lang="en-US" sz="1800"/>
        </a:p>
      </dgm:t>
    </dgm:pt>
    <dgm:pt modelId="{17D211CC-4C75-48EE-A4CD-D6E9AD2741A9}" type="parTrans" cxnId="{7C83F3C4-710B-425F-AF95-8BB55096C897}">
      <dgm:prSet/>
      <dgm:spPr/>
      <dgm:t>
        <a:bodyPr/>
        <a:lstStyle/>
        <a:p>
          <a:endParaRPr lang="en-US" sz="1800"/>
        </a:p>
      </dgm:t>
    </dgm:pt>
    <dgm:pt modelId="{157E9928-B679-4824-A1A7-BF3DC21A812E}" type="sibTrans" cxnId="{7C83F3C4-710B-425F-AF95-8BB55096C897}">
      <dgm:prSet/>
      <dgm:spPr/>
      <dgm:t>
        <a:bodyPr/>
        <a:lstStyle/>
        <a:p>
          <a:endParaRPr lang="en-US" sz="1800"/>
        </a:p>
      </dgm:t>
    </dgm:pt>
    <dgm:pt modelId="{76D1252F-31E5-4F5C-8974-84063EBAE49D}">
      <dgm:prSet custT="1"/>
      <dgm:spPr/>
      <dgm:t>
        <a:bodyPr/>
        <a:lstStyle/>
        <a:p>
          <a:r>
            <a:rPr lang="es-ES" sz="1800" dirty="0"/>
            <a:t>La lucha contra las enfermedades no transmisibles, la soledad no deseada y los buenos hábitos en los niños</a:t>
          </a:r>
          <a:endParaRPr lang="en-US" sz="1800" dirty="0"/>
        </a:p>
      </dgm:t>
    </dgm:pt>
    <dgm:pt modelId="{78B407F7-39E6-46A9-94D7-5082E4A436FE}" type="parTrans" cxnId="{74981B7B-EE56-47B3-B96F-4CC9F47B77E6}">
      <dgm:prSet/>
      <dgm:spPr/>
      <dgm:t>
        <a:bodyPr/>
        <a:lstStyle/>
        <a:p>
          <a:endParaRPr lang="en-US" sz="1800"/>
        </a:p>
      </dgm:t>
    </dgm:pt>
    <dgm:pt modelId="{9C6F5C57-092B-4C22-9788-48957812401A}" type="sibTrans" cxnId="{74981B7B-EE56-47B3-B96F-4CC9F47B77E6}">
      <dgm:prSet/>
      <dgm:spPr/>
      <dgm:t>
        <a:bodyPr/>
        <a:lstStyle/>
        <a:p>
          <a:endParaRPr lang="en-US" sz="1800"/>
        </a:p>
      </dgm:t>
    </dgm:pt>
    <dgm:pt modelId="{B4500E16-7EC6-49A7-9069-55E698851017}">
      <dgm:prSet custT="1"/>
      <dgm:spPr/>
      <dgm:t>
        <a:bodyPr/>
        <a:lstStyle/>
        <a:p>
          <a:r>
            <a:rPr lang="es-ES" sz="1800" b="1" dirty="0"/>
            <a:t>CÓMO:</a:t>
          </a:r>
          <a:endParaRPr lang="en-US" sz="1800" dirty="0"/>
        </a:p>
      </dgm:t>
    </dgm:pt>
    <dgm:pt modelId="{26F9C82D-C285-406F-9EE6-E02E85A883AA}" type="parTrans" cxnId="{2BC030FE-0E3B-4DCF-9C5D-E04EA769581F}">
      <dgm:prSet/>
      <dgm:spPr/>
      <dgm:t>
        <a:bodyPr/>
        <a:lstStyle/>
        <a:p>
          <a:endParaRPr lang="en-US" sz="1800"/>
        </a:p>
      </dgm:t>
    </dgm:pt>
    <dgm:pt modelId="{3C66229C-967C-40DC-906A-6FC66B073A56}" type="sibTrans" cxnId="{2BC030FE-0E3B-4DCF-9C5D-E04EA769581F}">
      <dgm:prSet/>
      <dgm:spPr/>
      <dgm:t>
        <a:bodyPr/>
        <a:lstStyle/>
        <a:p>
          <a:endParaRPr lang="en-US" sz="1800"/>
        </a:p>
      </dgm:t>
    </dgm:pt>
    <dgm:pt modelId="{18852044-D2FD-41D4-A274-DB097AD90F51}">
      <dgm:prSet custT="1"/>
      <dgm:spPr/>
      <dgm:t>
        <a:bodyPr/>
        <a:lstStyle/>
        <a:p>
          <a:r>
            <a:rPr lang="es-ES" sz="1800" b="0" i="0" dirty="0"/>
            <a:t>Varios mayores voluntarios/ doctores impartirán una sesión a familias, los niños aprenden y participan en </a:t>
          </a:r>
          <a:r>
            <a:rPr lang="es-ES" sz="1800" dirty="0"/>
            <a:t>la importancia del cuidado, de afrontar situaciones de sus vidas y tutorizar.</a:t>
          </a:r>
          <a:endParaRPr lang="en-US" sz="1800" dirty="0"/>
        </a:p>
      </dgm:t>
    </dgm:pt>
    <dgm:pt modelId="{17DF0C12-BCF0-4885-9BF2-93995FD6E28A}" type="parTrans" cxnId="{8B3E0244-E59B-4B26-AF82-55899C89296E}">
      <dgm:prSet/>
      <dgm:spPr/>
      <dgm:t>
        <a:bodyPr/>
        <a:lstStyle/>
        <a:p>
          <a:endParaRPr lang="en-US" sz="1800"/>
        </a:p>
      </dgm:t>
    </dgm:pt>
    <dgm:pt modelId="{5E043BBD-E687-4C5C-8D39-03202508DC27}" type="sibTrans" cxnId="{8B3E0244-E59B-4B26-AF82-55899C89296E}">
      <dgm:prSet/>
      <dgm:spPr/>
      <dgm:t>
        <a:bodyPr/>
        <a:lstStyle/>
        <a:p>
          <a:endParaRPr lang="en-US" sz="1800"/>
        </a:p>
      </dgm:t>
    </dgm:pt>
    <dgm:pt modelId="{C6E4F8C5-55E3-4269-9B75-9D5A1E2DB3FD}">
      <dgm:prSet custT="1"/>
      <dgm:spPr/>
      <dgm:t>
        <a:bodyPr/>
        <a:lstStyle/>
        <a:p>
          <a:r>
            <a:rPr lang="es-ES" sz="1800" b="0" i="0" dirty="0"/>
            <a:t>Estará promovido por Smart </a:t>
          </a:r>
          <a:r>
            <a:rPr lang="es-ES" sz="1800" b="0" i="0" dirty="0" err="1"/>
            <a:t>Healthy</a:t>
          </a:r>
          <a:r>
            <a:rPr lang="es-ES" sz="1800" b="0" i="0" dirty="0"/>
            <a:t> </a:t>
          </a:r>
          <a:r>
            <a:rPr lang="es-ES" sz="1800" b="0" i="0" dirty="0" err="1"/>
            <a:t>Children</a:t>
          </a:r>
          <a:r>
            <a:rPr lang="es-ES" sz="1800" b="0" i="0" dirty="0"/>
            <a:t> programa, Smart </a:t>
          </a:r>
          <a:r>
            <a:rPr lang="es-ES" sz="1800" dirty="0" err="1"/>
            <a:t>Healthy</a:t>
          </a:r>
          <a:r>
            <a:rPr lang="es-ES" sz="1800" dirty="0"/>
            <a:t> </a:t>
          </a:r>
          <a:r>
            <a:rPr lang="es-ES" sz="1800" dirty="0" err="1"/>
            <a:t>Foundation</a:t>
          </a:r>
          <a:r>
            <a:rPr lang="es-ES" sz="1800" dirty="0"/>
            <a:t>, e Instituto Smart </a:t>
          </a:r>
          <a:r>
            <a:rPr lang="es-ES" sz="1800" dirty="0" err="1"/>
            <a:t>Academy</a:t>
          </a:r>
          <a:r>
            <a:rPr lang="es-ES" sz="1800" dirty="0"/>
            <a:t> y </a:t>
          </a:r>
          <a:r>
            <a:rPr lang="es-ES" sz="1800" b="0" i="0" dirty="0"/>
            <a:t>centra las </a:t>
          </a:r>
          <a:r>
            <a:rPr lang="es-ES" sz="1800" dirty="0"/>
            <a:t>intervenciones en el aprendizaje de hábitos y evitar enfermedades SXXI.</a:t>
          </a:r>
          <a:endParaRPr lang="en-US" sz="1800" dirty="0"/>
        </a:p>
      </dgm:t>
    </dgm:pt>
    <dgm:pt modelId="{84967D98-89F2-4A66-97D3-B8B1EF0749F6}" type="parTrans" cxnId="{B5EF6A66-5271-45CA-A7D1-BDA4B3606BBF}">
      <dgm:prSet/>
      <dgm:spPr/>
      <dgm:t>
        <a:bodyPr/>
        <a:lstStyle/>
        <a:p>
          <a:endParaRPr lang="es-ES" sz="1800"/>
        </a:p>
      </dgm:t>
    </dgm:pt>
    <dgm:pt modelId="{57FEA0E3-5095-4EF3-AD49-49065A4CFFCB}" type="sibTrans" cxnId="{B5EF6A66-5271-45CA-A7D1-BDA4B3606BBF}">
      <dgm:prSet/>
      <dgm:spPr/>
      <dgm:t>
        <a:bodyPr/>
        <a:lstStyle/>
        <a:p>
          <a:endParaRPr lang="es-ES" sz="1800"/>
        </a:p>
      </dgm:t>
    </dgm:pt>
    <dgm:pt modelId="{EA7F437E-5256-4839-8C84-D64B550CA8D0}" type="pres">
      <dgm:prSet presAssocID="{D04FE4A8-C3F8-4EE2-AEAF-706B83CF0C8D}" presName="linear" presStyleCnt="0">
        <dgm:presLayoutVars>
          <dgm:dir/>
          <dgm:animLvl val="lvl"/>
          <dgm:resizeHandles val="exact"/>
        </dgm:presLayoutVars>
      </dgm:prSet>
      <dgm:spPr/>
    </dgm:pt>
    <dgm:pt modelId="{0594B8F7-C019-49C5-9466-0338DDDA0B7A}" type="pres">
      <dgm:prSet presAssocID="{81AA46C7-4ABB-4DC5-8A5C-EBD3D5D424AC}" presName="parentLin" presStyleCnt="0"/>
      <dgm:spPr/>
    </dgm:pt>
    <dgm:pt modelId="{40057A1E-A2A0-41BB-B45F-0CCEDB2CA5DE}" type="pres">
      <dgm:prSet presAssocID="{81AA46C7-4ABB-4DC5-8A5C-EBD3D5D424AC}" presName="parentLeftMargin" presStyleLbl="node1" presStyleIdx="0" presStyleCnt="3"/>
      <dgm:spPr/>
    </dgm:pt>
    <dgm:pt modelId="{5C9560DC-D08F-4952-8C20-DD5FCC67EA21}" type="pres">
      <dgm:prSet presAssocID="{81AA46C7-4ABB-4DC5-8A5C-EBD3D5D424A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0E54C7B-4F16-4911-9F3E-28D996756059}" type="pres">
      <dgm:prSet presAssocID="{81AA46C7-4ABB-4DC5-8A5C-EBD3D5D424AC}" presName="negativeSpace" presStyleCnt="0"/>
      <dgm:spPr/>
    </dgm:pt>
    <dgm:pt modelId="{2231698B-2397-4479-921F-EB5CB653EE54}" type="pres">
      <dgm:prSet presAssocID="{81AA46C7-4ABB-4DC5-8A5C-EBD3D5D424AC}" presName="childText" presStyleLbl="conFgAcc1" presStyleIdx="0" presStyleCnt="3">
        <dgm:presLayoutVars>
          <dgm:bulletEnabled val="1"/>
        </dgm:presLayoutVars>
      </dgm:prSet>
      <dgm:spPr/>
    </dgm:pt>
    <dgm:pt modelId="{1E33C101-3462-4130-89F5-C6D5493C83E4}" type="pres">
      <dgm:prSet presAssocID="{31A3DF00-76A0-40BE-8442-B92F88BB1904}" presName="spaceBetweenRectangles" presStyleCnt="0"/>
      <dgm:spPr/>
    </dgm:pt>
    <dgm:pt modelId="{6507E1BC-6EEB-40E0-AE34-C5175B9B3B3F}" type="pres">
      <dgm:prSet presAssocID="{7C4D7443-2BAC-4198-B0E0-CFDEC97F627A}" presName="parentLin" presStyleCnt="0"/>
      <dgm:spPr/>
    </dgm:pt>
    <dgm:pt modelId="{4DFDC9AC-9610-4111-B81C-C937D96314F1}" type="pres">
      <dgm:prSet presAssocID="{7C4D7443-2BAC-4198-B0E0-CFDEC97F627A}" presName="parentLeftMargin" presStyleLbl="node1" presStyleIdx="0" presStyleCnt="3"/>
      <dgm:spPr/>
    </dgm:pt>
    <dgm:pt modelId="{FE2E9616-E97F-4C5C-B832-F0913F2EFB7F}" type="pres">
      <dgm:prSet presAssocID="{7C4D7443-2BAC-4198-B0E0-CFDEC97F627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03DB3F8-74AC-47CE-B5F9-56461357C222}" type="pres">
      <dgm:prSet presAssocID="{7C4D7443-2BAC-4198-B0E0-CFDEC97F627A}" presName="negativeSpace" presStyleCnt="0"/>
      <dgm:spPr/>
    </dgm:pt>
    <dgm:pt modelId="{7FA45054-AE38-4154-A1B6-0D7336AA8573}" type="pres">
      <dgm:prSet presAssocID="{7C4D7443-2BAC-4198-B0E0-CFDEC97F627A}" presName="childText" presStyleLbl="conFgAcc1" presStyleIdx="1" presStyleCnt="3">
        <dgm:presLayoutVars>
          <dgm:bulletEnabled val="1"/>
        </dgm:presLayoutVars>
      </dgm:prSet>
      <dgm:spPr/>
    </dgm:pt>
    <dgm:pt modelId="{9A6B7A04-70A4-40BD-8D43-1DA7466E081C}" type="pres">
      <dgm:prSet presAssocID="{157E9928-B679-4824-A1A7-BF3DC21A812E}" presName="spaceBetweenRectangles" presStyleCnt="0"/>
      <dgm:spPr/>
    </dgm:pt>
    <dgm:pt modelId="{4090993E-12A1-47DD-85E7-8BF14123CA17}" type="pres">
      <dgm:prSet presAssocID="{B4500E16-7EC6-49A7-9069-55E698851017}" presName="parentLin" presStyleCnt="0"/>
      <dgm:spPr/>
    </dgm:pt>
    <dgm:pt modelId="{7033815C-E550-4BB4-AA48-C015A3F88DD8}" type="pres">
      <dgm:prSet presAssocID="{B4500E16-7EC6-49A7-9069-55E698851017}" presName="parentLeftMargin" presStyleLbl="node1" presStyleIdx="1" presStyleCnt="3"/>
      <dgm:spPr/>
    </dgm:pt>
    <dgm:pt modelId="{42706F92-FD4D-4700-B2F8-F7B801FEFA16}" type="pres">
      <dgm:prSet presAssocID="{B4500E16-7EC6-49A7-9069-55E69885101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BCFB328-4E32-43DD-8A9C-925CF8AD9FA5}" type="pres">
      <dgm:prSet presAssocID="{B4500E16-7EC6-49A7-9069-55E698851017}" presName="negativeSpace" presStyleCnt="0"/>
      <dgm:spPr/>
    </dgm:pt>
    <dgm:pt modelId="{BA64F656-944D-4AE3-8F38-A8C69E488F66}" type="pres">
      <dgm:prSet presAssocID="{B4500E16-7EC6-49A7-9069-55E69885101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3F95310-FB51-4552-B351-29911CB07C9A}" type="presOf" srcId="{7C4D7443-2BAC-4198-B0E0-CFDEC97F627A}" destId="{4DFDC9AC-9610-4111-B81C-C937D96314F1}" srcOrd="0" destOrd="0" presId="urn:microsoft.com/office/officeart/2005/8/layout/list1"/>
    <dgm:cxn modelId="{D699FE5E-B611-4B71-B39F-77C50DA731EA}" type="presOf" srcId="{81AA46C7-4ABB-4DC5-8A5C-EBD3D5D424AC}" destId="{40057A1E-A2A0-41BB-B45F-0CCEDB2CA5DE}" srcOrd="0" destOrd="0" presId="urn:microsoft.com/office/officeart/2005/8/layout/list1"/>
    <dgm:cxn modelId="{8B3E0244-E59B-4B26-AF82-55899C89296E}" srcId="{B4500E16-7EC6-49A7-9069-55E698851017}" destId="{18852044-D2FD-41D4-A274-DB097AD90F51}" srcOrd="0" destOrd="0" parTransId="{17DF0C12-BCF0-4885-9BF2-93995FD6E28A}" sibTransId="{5E043BBD-E687-4C5C-8D39-03202508DC27}"/>
    <dgm:cxn modelId="{B5EF6A66-5271-45CA-A7D1-BDA4B3606BBF}" srcId="{81AA46C7-4ABB-4DC5-8A5C-EBD3D5D424AC}" destId="{C6E4F8C5-55E3-4269-9B75-9D5A1E2DB3FD}" srcOrd="1" destOrd="0" parTransId="{84967D98-89F2-4A66-97D3-B8B1EF0749F6}" sibTransId="{57FEA0E3-5095-4EF3-AD49-49065A4CFFCB}"/>
    <dgm:cxn modelId="{07B98067-F9A0-43C8-9C25-1684509393BE}" type="presOf" srcId="{1B535A97-055B-4A31-B88C-09EA2C64A875}" destId="{2231698B-2397-4479-921F-EB5CB653EE54}" srcOrd="0" destOrd="0" presId="urn:microsoft.com/office/officeart/2005/8/layout/list1"/>
    <dgm:cxn modelId="{01C0DB67-AB29-4CD7-B9B6-4598BDF1C6DE}" type="presOf" srcId="{76D1252F-31E5-4F5C-8974-84063EBAE49D}" destId="{7FA45054-AE38-4154-A1B6-0D7336AA8573}" srcOrd="0" destOrd="0" presId="urn:microsoft.com/office/officeart/2005/8/layout/list1"/>
    <dgm:cxn modelId="{8779FE4D-31E4-4B7D-A614-AC6ACECD9205}" type="presOf" srcId="{7C4D7443-2BAC-4198-B0E0-CFDEC97F627A}" destId="{FE2E9616-E97F-4C5C-B832-F0913F2EFB7F}" srcOrd="1" destOrd="0" presId="urn:microsoft.com/office/officeart/2005/8/layout/list1"/>
    <dgm:cxn modelId="{4A3C3277-1CB7-4111-963D-9F18E65FE04B}" type="presOf" srcId="{C6E4F8C5-55E3-4269-9B75-9D5A1E2DB3FD}" destId="{2231698B-2397-4479-921F-EB5CB653EE54}" srcOrd="0" destOrd="1" presId="urn:microsoft.com/office/officeart/2005/8/layout/list1"/>
    <dgm:cxn modelId="{DE1BBE59-9F54-4F59-87D2-1B8AD189F6D6}" type="presOf" srcId="{18852044-D2FD-41D4-A274-DB097AD90F51}" destId="{BA64F656-944D-4AE3-8F38-A8C69E488F66}" srcOrd="0" destOrd="0" presId="urn:microsoft.com/office/officeart/2005/8/layout/list1"/>
    <dgm:cxn modelId="{74981B7B-EE56-47B3-B96F-4CC9F47B77E6}" srcId="{7C4D7443-2BAC-4198-B0E0-CFDEC97F627A}" destId="{76D1252F-31E5-4F5C-8974-84063EBAE49D}" srcOrd="0" destOrd="0" parTransId="{78B407F7-39E6-46A9-94D7-5082E4A436FE}" sibTransId="{9C6F5C57-092B-4C22-9788-48957812401A}"/>
    <dgm:cxn modelId="{5AF9DB84-27BC-4813-B693-F40277415B72}" srcId="{D04FE4A8-C3F8-4EE2-AEAF-706B83CF0C8D}" destId="{81AA46C7-4ABB-4DC5-8A5C-EBD3D5D424AC}" srcOrd="0" destOrd="0" parTransId="{9D6136E4-3B4D-4CC9-8EE1-B09548744808}" sibTransId="{31A3DF00-76A0-40BE-8442-B92F88BB1904}"/>
    <dgm:cxn modelId="{B1E626A7-8946-484E-AFE6-43C7F3EBDBD1}" type="presOf" srcId="{B4500E16-7EC6-49A7-9069-55E698851017}" destId="{7033815C-E550-4BB4-AA48-C015A3F88DD8}" srcOrd="0" destOrd="0" presId="urn:microsoft.com/office/officeart/2005/8/layout/list1"/>
    <dgm:cxn modelId="{910739AA-7D28-49BE-BD7C-B03692C61AC5}" type="presOf" srcId="{B4500E16-7EC6-49A7-9069-55E698851017}" destId="{42706F92-FD4D-4700-B2F8-F7B801FEFA16}" srcOrd="1" destOrd="0" presId="urn:microsoft.com/office/officeart/2005/8/layout/list1"/>
    <dgm:cxn modelId="{7C83F3C4-710B-425F-AF95-8BB55096C897}" srcId="{D04FE4A8-C3F8-4EE2-AEAF-706B83CF0C8D}" destId="{7C4D7443-2BAC-4198-B0E0-CFDEC97F627A}" srcOrd="1" destOrd="0" parTransId="{17D211CC-4C75-48EE-A4CD-D6E9AD2741A9}" sibTransId="{157E9928-B679-4824-A1A7-BF3DC21A812E}"/>
    <dgm:cxn modelId="{A235E9D1-7AE5-4DE2-908D-FD9AE58A0C95}" srcId="{81AA46C7-4ABB-4DC5-8A5C-EBD3D5D424AC}" destId="{1B535A97-055B-4A31-B88C-09EA2C64A875}" srcOrd="0" destOrd="0" parTransId="{9B29C156-A368-4EB0-862A-ADBD03FC8481}" sibTransId="{4AD92532-7A87-4DBF-ABAB-BBBA6393465D}"/>
    <dgm:cxn modelId="{16B889DA-8BE1-4BB0-A1FF-8C6607305A1C}" type="presOf" srcId="{81AA46C7-4ABB-4DC5-8A5C-EBD3D5D424AC}" destId="{5C9560DC-D08F-4952-8C20-DD5FCC67EA21}" srcOrd="1" destOrd="0" presId="urn:microsoft.com/office/officeart/2005/8/layout/list1"/>
    <dgm:cxn modelId="{1F974CED-4E9A-4DAE-858D-31F7FF9543F7}" type="presOf" srcId="{D04FE4A8-C3F8-4EE2-AEAF-706B83CF0C8D}" destId="{EA7F437E-5256-4839-8C84-D64B550CA8D0}" srcOrd="0" destOrd="0" presId="urn:microsoft.com/office/officeart/2005/8/layout/list1"/>
    <dgm:cxn modelId="{2BC030FE-0E3B-4DCF-9C5D-E04EA769581F}" srcId="{D04FE4A8-C3F8-4EE2-AEAF-706B83CF0C8D}" destId="{B4500E16-7EC6-49A7-9069-55E698851017}" srcOrd="2" destOrd="0" parTransId="{26F9C82D-C285-406F-9EE6-E02E85A883AA}" sibTransId="{3C66229C-967C-40DC-906A-6FC66B073A56}"/>
    <dgm:cxn modelId="{ABF5F41E-6FF1-4A9E-8241-78C582059DB2}" type="presParOf" srcId="{EA7F437E-5256-4839-8C84-D64B550CA8D0}" destId="{0594B8F7-C019-49C5-9466-0338DDDA0B7A}" srcOrd="0" destOrd="0" presId="urn:microsoft.com/office/officeart/2005/8/layout/list1"/>
    <dgm:cxn modelId="{C0B84EF0-88A8-4273-A57F-E4C249C573B7}" type="presParOf" srcId="{0594B8F7-C019-49C5-9466-0338DDDA0B7A}" destId="{40057A1E-A2A0-41BB-B45F-0CCEDB2CA5DE}" srcOrd="0" destOrd="0" presId="urn:microsoft.com/office/officeart/2005/8/layout/list1"/>
    <dgm:cxn modelId="{BD9B7850-35EF-4C8C-B4E5-ABB903F94A37}" type="presParOf" srcId="{0594B8F7-C019-49C5-9466-0338DDDA0B7A}" destId="{5C9560DC-D08F-4952-8C20-DD5FCC67EA21}" srcOrd="1" destOrd="0" presId="urn:microsoft.com/office/officeart/2005/8/layout/list1"/>
    <dgm:cxn modelId="{03134959-E652-4C64-89F4-FA0CF7DB9413}" type="presParOf" srcId="{EA7F437E-5256-4839-8C84-D64B550CA8D0}" destId="{90E54C7B-4F16-4911-9F3E-28D996756059}" srcOrd="1" destOrd="0" presId="urn:microsoft.com/office/officeart/2005/8/layout/list1"/>
    <dgm:cxn modelId="{A176C9DA-2410-4FFD-9CB8-88D6D08E3F9B}" type="presParOf" srcId="{EA7F437E-5256-4839-8C84-D64B550CA8D0}" destId="{2231698B-2397-4479-921F-EB5CB653EE54}" srcOrd="2" destOrd="0" presId="urn:microsoft.com/office/officeart/2005/8/layout/list1"/>
    <dgm:cxn modelId="{EE68AF01-DDF3-440F-9164-450B7CABF3D7}" type="presParOf" srcId="{EA7F437E-5256-4839-8C84-D64B550CA8D0}" destId="{1E33C101-3462-4130-89F5-C6D5493C83E4}" srcOrd="3" destOrd="0" presId="urn:microsoft.com/office/officeart/2005/8/layout/list1"/>
    <dgm:cxn modelId="{77D03802-EC06-49CA-9EF6-ADCAE9AE64AE}" type="presParOf" srcId="{EA7F437E-5256-4839-8C84-D64B550CA8D0}" destId="{6507E1BC-6EEB-40E0-AE34-C5175B9B3B3F}" srcOrd="4" destOrd="0" presId="urn:microsoft.com/office/officeart/2005/8/layout/list1"/>
    <dgm:cxn modelId="{EE09EEED-27B1-48C5-B275-AC2942E61E29}" type="presParOf" srcId="{6507E1BC-6EEB-40E0-AE34-C5175B9B3B3F}" destId="{4DFDC9AC-9610-4111-B81C-C937D96314F1}" srcOrd="0" destOrd="0" presId="urn:microsoft.com/office/officeart/2005/8/layout/list1"/>
    <dgm:cxn modelId="{334F11E0-D879-493F-BA96-F8E579DCA6DF}" type="presParOf" srcId="{6507E1BC-6EEB-40E0-AE34-C5175B9B3B3F}" destId="{FE2E9616-E97F-4C5C-B832-F0913F2EFB7F}" srcOrd="1" destOrd="0" presId="urn:microsoft.com/office/officeart/2005/8/layout/list1"/>
    <dgm:cxn modelId="{944B745B-B829-4BD6-90D0-651EF21BE3EE}" type="presParOf" srcId="{EA7F437E-5256-4839-8C84-D64B550CA8D0}" destId="{D03DB3F8-74AC-47CE-B5F9-56461357C222}" srcOrd="5" destOrd="0" presId="urn:microsoft.com/office/officeart/2005/8/layout/list1"/>
    <dgm:cxn modelId="{3E6D0744-B220-4C1C-95FB-4E9EC55B9134}" type="presParOf" srcId="{EA7F437E-5256-4839-8C84-D64B550CA8D0}" destId="{7FA45054-AE38-4154-A1B6-0D7336AA8573}" srcOrd="6" destOrd="0" presId="urn:microsoft.com/office/officeart/2005/8/layout/list1"/>
    <dgm:cxn modelId="{ED0FD3E6-7173-4308-B117-CD0F77145802}" type="presParOf" srcId="{EA7F437E-5256-4839-8C84-D64B550CA8D0}" destId="{9A6B7A04-70A4-40BD-8D43-1DA7466E081C}" srcOrd="7" destOrd="0" presId="urn:microsoft.com/office/officeart/2005/8/layout/list1"/>
    <dgm:cxn modelId="{147800C5-88F0-4D84-95F8-FF57606BFB5E}" type="presParOf" srcId="{EA7F437E-5256-4839-8C84-D64B550CA8D0}" destId="{4090993E-12A1-47DD-85E7-8BF14123CA17}" srcOrd="8" destOrd="0" presId="urn:microsoft.com/office/officeart/2005/8/layout/list1"/>
    <dgm:cxn modelId="{E54EDAA6-8625-4713-9243-0F7236549226}" type="presParOf" srcId="{4090993E-12A1-47DD-85E7-8BF14123CA17}" destId="{7033815C-E550-4BB4-AA48-C015A3F88DD8}" srcOrd="0" destOrd="0" presId="urn:microsoft.com/office/officeart/2005/8/layout/list1"/>
    <dgm:cxn modelId="{9BD2994A-2C41-4888-B030-D3E0049E9FE1}" type="presParOf" srcId="{4090993E-12A1-47DD-85E7-8BF14123CA17}" destId="{42706F92-FD4D-4700-B2F8-F7B801FEFA16}" srcOrd="1" destOrd="0" presId="urn:microsoft.com/office/officeart/2005/8/layout/list1"/>
    <dgm:cxn modelId="{F1173A96-8165-4251-B895-67B3E49E9D4B}" type="presParOf" srcId="{EA7F437E-5256-4839-8C84-D64B550CA8D0}" destId="{6BCFB328-4E32-43DD-8A9C-925CF8AD9FA5}" srcOrd="9" destOrd="0" presId="urn:microsoft.com/office/officeart/2005/8/layout/list1"/>
    <dgm:cxn modelId="{2E670D48-DB6D-40EB-BC76-4A550D33DD5C}" type="presParOf" srcId="{EA7F437E-5256-4839-8C84-D64B550CA8D0}" destId="{BA64F656-944D-4AE3-8F38-A8C69E488F6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4FE4A8-C3F8-4EE2-AEAF-706B83CF0C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AA46C7-4ABB-4DC5-8A5C-EBD3D5D424AC}">
      <dgm:prSet custT="1"/>
      <dgm:spPr/>
      <dgm:t>
        <a:bodyPr/>
        <a:lstStyle/>
        <a:p>
          <a:r>
            <a:rPr lang="es-ES" sz="1800" b="1" i="0" dirty="0"/>
            <a:t>ACTIVIDADES:</a:t>
          </a:r>
          <a:endParaRPr lang="en-US" sz="1800" dirty="0"/>
        </a:p>
      </dgm:t>
    </dgm:pt>
    <dgm:pt modelId="{9D6136E4-3B4D-4CC9-8EE1-B09548744808}" type="parTrans" cxnId="{5AF9DB84-27BC-4813-B693-F40277415B72}">
      <dgm:prSet/>
      <dgm:spPr/>
      <dgm:t>
        <a:bodyPr/>
        <a:lstStyle/>
        <a:p>
          <a:endParaRPr lang="en-US" sz="1800"/>
        </a:p>
      </dgm:t>
    </dgm:pt>
    <dgm:pt modelId="{31A3DF00-76A0-40BE-8442-B92F88BB1904}" type="sibTrans" cxnId="{5AF9DB84-27BC-4813-B693-F40277415B72}">
      <dgm:prSet/>
      <dgm:spPr/>
      <dgm:t>
        <a:bodyPr/>
        <a:lstStyle/>
        <a:p>
          <a:endParaRPr lang="en-US" sz="1800"/>
        </a:p>
      </dgm:t>
    </dgm:pt>
    <dgm:pt modelId="{1B535A97-055B-4A31-B88C-09EA2C64A875}">
      <dgm:prSet custT="1"/>
      <dgm:spPr/>
      <dgm:t>
        <a:bodyPr/>
        <a:lstStyle/>
        <a:p>
          <a:r>
            <a:rPr lang="es-ES" sz="1800" dirty="0">
              <a:solidFill>
                <a:srgbClr val="000000"/>
              </a:solidFill>
            </a:rPr>
            <a:t>Se tratarán en calendario, estos temas, en una videoconferencia o taller impartido por el doctor con un calendario y por el mayor en otro. </a:t>
          </a:r>
          <a:endParaRPr lang="en-US" sz="1800" dirty="0"/>
        </a:p>
      </dgm:t>
    </dgm:pt>
    <dgm:pt modelId="{9B29C156-A368-4EB0-862A-ADBD03FC8481}" type="parTrans" cxnId="{A235E9D1-7AE5-4DE2-908D-FD9AE58A0C95}">
      <dgm:prSet/>
      <dgm:spPr/>
      <dgm:t>
        <a:bodyPr/>
        <a:lstStyle/>
        <a:p>
          <a:endParaRPr lang="en-US" sz="1800"/>
        </a:p>
      </dgm:t>
    </dgm:pt>
    <dgm:pt modelId="{4AD92532-7A87-4DBF-ABAB-BBBA6393465D}" type="sibTrans" cxnId="{A235E9D1-7AE5-4DE2-908D-FD9AE58A0C95}">
      <dgm:prSet/>
      <dgm:spPr/>
      <dgm:t>
        <a:bodyPr/>
        <a:lstStyle/>
        <a:p>
          <a:endParaRPr lang="en-US" sz="1800"/>
        </a:p>
      </dgm:t>
    </dgm:pt>
    <dgm:pt modelId="{7C4D7443-2BAC-4198-B0E0-CFDEC97F627A}">
      <dgm:prSet custT="1"/>
      <dgm:spPr/>
      <dgm:t>
        <a:bodyPr/>
        <a:lstStyle/>
        <a:p>
          <a:r>
            <a:rPr lang="es-ES" sz="1800" b="1" i="0" dirty="0"/>
            <a:t>TEMAS Y EDAD:</a:t>
          </a:r>
          <a:endParaRPr lang="en-US" sz="1800" dirty="0"/>
        </a:p>
      </dgm:t>
    </dgm:pt>
    <dgm:pt modelId="{17D211CC-4C75-48EE-A4CD-D6E9AD2741A9}" type="parTrans" cxnId="{7C83F3C4-710B-425F-AF95-8BB55096C897}">
      <dgm:prSet/>
      <dgm:spPr/>
      <dgm:t>
        <a:bodyPr/>
        <a:lstStyle/>
        <a:p>
          <a:endParaRPr lang="en-US" sz="1800"/>
        </a:p>
      </dgm:t>
    </dgm:pt>
    <dgm:pt modelId="{157E9928-B679-4824-A1A7-BF3DC21A812E}" type="sibTrans" cxnId="{7C83F3C4-710B-425F-AF95-8BB55096C897}">
      <dgm:prSet/>
      <dgm:spPr/>
      <dgm:t>
        <a:bodyPr/>
        <a:lstStyle/>
        <a:p>
          <a:endParaRPr lang="en-US" sz="1800"/>
        </a:p>
      </dgm:t>
    </dgm:pt>
    <dgm:pt modelId="{76D1252F-31E5-4F5C-8974-84063EBAE49D}">
      <dgm:prSet custT="1"/>
      <dgm:spPr/>
      <dgm:t>
        <a:bodyPr/>
        <a:lstStyle/>
        <a:p>
          <a:r>
            <a:rPr lang="es-ES" sz="1800" b="0" i="0" dirty="0">
              <a:solidFill>
                <a:srgbClr val="333333"/>
              </a:solidFill>
              <a:effectLst/>
            </a:rPr>
            <a:t>Alimentación de antes y actual contra la obesidad,  estrés, vivencias.</a:t>
          </a:r>
          <a:endParaRPr lang="en-US" sz="1800" dirty="0"/>
        </a:p>
      </dgm:t>
    </dgm:pt>
    <dgm:pt modelId="{78B407F7-39E6-46A9-94D7-5082E4A436FE}" type="parTrans" cxnId="{74981B7B-EE56-47B3-B96F-4CC9F47B77E6}">
      <dgm:prSet/>
      <dgm:spPr/>
      <dgm:t>
        <a:bodyPr/>
        <a:lstStyle/>
        <a:p>
          <a:endParaRPr lang="en-US" sz="1800"/>
        </a:p>
      </dgm:t>
    </dgm:pt>
    <dgm:pt modelId="{9C6F5C57-092B-4C22-9788-48957812401A}" type="sibTrans" cxnId="{74981B7B-EE56-47B3-B96F-4CC9F47B77E6}">
      <dgm:prSet/>
      <dgm:spPr/>
      <dgm:t>
        <a:bodyPr/>
        <a:lstStyle/>
        <a:p>
          <a:endParaRPr lang="en-US" sz="1800"/>
        </a:p>
      </dgm:t>
    </dgm:pt>
    <dgm:pt modelId="{B4500E16-7EC6-49A7-9069-55E698851017}">
      <dgm:prSet custT="1"/>
      <dgm:spPr/>
      <dgm:t>
        <a:bodyPr/>
        <a:lstStyle/>
        <a:p>
          <a:r>
            <a:rPr lang="en-US" sz="1800" b="1" dirty="0"/>
            <a:t>TAREAS ALUMNADO Y PREMIOS:</a:t>
          </a:r>
        </a:p>
      </dgm:t>
    </dgm:pt>
    <dgm:pt modelId="{26F9C82D-C285-406F-9EE6-E02E85A883AA}" type="parTrans" cxnId="{2BC030FE-0E3B-4DCF-9C5D-E04EA769581F}">
      <dgm:prSet/>
      <dgm:spPr/>
      <dgm:t>
        <a:bodyPr/>
        <a:lstStyle/>
        <a:p>
          <a:endParaRPr lang="en-US" sz="1800"/>
        </a:p>
      </dgm:t>
    </dgm:pt>
    <dgm:pt modelId="{3C66229C-967C-40DC-906A-6FC66B073A56}" type="sibTrans" cxnId="{2BC030FE-0E3B-4DCF-9C5D-E04EA769581F}">
      <dgm:prSet/>
      <dgm:spPr/>
      <dgm:t>
        <a:bodyPr/>
        <a:lstStyle/>
        <a:p>
          <a:endParaRPr lang="en-US" sz="1800"/>
        </a:p>
      </dgm:t>
    </dgm:pt>
    <dgm:pt modelId="{18852044-D2FD-41D4-A274-DB097AD90F51}">
      <dgm:prSet custT="1"/>
      <dgm:spPr/>
      <dgm:t>
        <a:bodyPr/>
        <a:lstStyle/>
        <a:p>
          <a:r>
            <a:rPr lang="es-ES" sz="1800" dirty="0"/>
            <a:t>Al final de la charla tiene lugar una ruta de preguntas de profesores y niños.</a:t>
          </a:r>
          <a:endParaRPr lang="en-US" sz="1800" dirty="0"/>
        </a:p>
      </dgm:t>
    </dgm:pt>
    <dgm:pt modelId="{17DF0C12-BCF0-4885-9BF2-93995FD6E28A}" type="parTrans" cxnId="{8B3E0244-E59B-4B26-AF82-55899C89296E}">
      <dgm:prSet/>
      <dgm:spPr/>
      <dgm:t>
        <a:bodyPr/>
        <a:lstStyle/>
        <a:p>
          <a:endParaRPr lang="en-US" sz="1800"/>
        </a:p>
      </dgm:t>
    </dgm:pt>
    <dgm:pt modelId="{5E043BBD-E687-4C5C-8D39-03202508DC27}" type="sibTrans" cxnId="{8B3E0244-E59B-4B26-AF82-55899C89296E}">
      <dgm:prSet/>
      <dgm:spPr/>
      <dgm:t>
        <a:bodyPr/>
        <a:lstStyle/>
        <a:p>
          <a:endParaRPr lang="en-US" sz="1800"/>
        </a:p>
      </dgm:t>
    </dgm:pt>
    <dgm:pt modelId="{F1BC7D57-6D8F-4AFD-9ED1-0CBA5D1089BA}">
      <dgm:prSet custT="1"/>
      <dgm:spPr/>
      <dgm:t>
        <a:bodyPr/>
        <a:lstStyle/>
        <a:p>
          <a:r>
            <a:rPr lang="es-ES" sz="1800" dirty="0"/>
            <a:t>De forma amena y con un lenguaje cercano, se imparten charlas con una periodicidad mensual, de 20 minutos de duración, donde se abordan temas de salud prevalentes, dirigidos a NIÑOS Y PROFESORES. </a:t>
          </a:r>
          <a:endParaRPr lang="es-ES" sz="1800" dirty="0">
            <a:solidFill>
              <a:srgbClr val="000000"/>
            </a:solidFill>
          </a:endParaRPr>
        </a:p>
      </dgm:t>
    </dgm:pt>
    <dgm:pt modelId="{3BE3B0D7-3A5A-4C7F-BC01-CEA0DD392D7C}" type="parTrans" cxnId="{EBB60196-84AC-4314-80EF-57980ABCFFE5}">
      <dgm:prSet/>
      <dgm:spPr/>
      <dgm:t>
        <a:bodyPr/>
        <a:lstStyle/>
        <a:p>
          <a:endParaRPr lang="es-ES" sz="1800"/>
        </a:p>
      </dgm:t>
    </dgm:pt>
    <dgm:pt modelId="{37AF1CFA-0E0A-461C-9588-E143A24C9E71}" type="sibTrans" cxnId="{EBB60196-84AC-4314-80EF-57980ABCFFE5}">
      <dgm:prSet/>
      <dgm:spPr/>
      <dgm:t>
        <a:bodyPr/>
        <a:lstStyle/>
        <a:p>
          <a:endParaRPr lang="es-ES" sz="1800"/>
        </a:p>
      </dgm:t>
    </dgm:pt>
    <dgm:pt modelId="{6CFFD13A-AF53-48DF-8E61-E6CC1C1E6229}">
      <dgm:prSet custT="1"/>
      <dgm:spPr/>
      <dgm:t>
        <a:bodyPr/>
        <a:lstStyle/>
        <a:p>
          <a:r>
            <a:rPr lang="es-ES" sz="1800" b="0" i="0" dirty="0">
              <a:solidFill>
                <a:srgbClr val="333333"/>
              </a:solidFill>
              <a:effectLst/>
            </a:rPr>
            <a:t> </a:t>
          </a:r>
          <a:r>
            <a:rPr lang="en-US" sz="1800" dirty="0"/>
            <a:t>De 8 a 12 </a:t>
          </a:r>
          <a:r>
            <a:rPr lang="en-US" sz="1800" dirty="0" err="1"/>
            <a:t>años</a:t>
          </a:r>
          <a:r>
            <a:rPr lang="en-US" sz="1800" dirty="0"/>
            <a:t>. </a:t>
          </a:r>
          <a:r>
            <a:rPr lang="en-US" sz="1800" dirty="0" err="1"/>
            <a:t>Corresponde</a:t>
          </a:r>
          <a:r>
            <a:rPr lang="en-US" sz="1800" dirty="0"/>
            <a:t> a Segundo/ </a:t>
          </a:r>
          <a:r>
            <a:rPr lang="en-US" sz="1800" dirty="0" err="1"/>
            <a:t>Tercer</a:t>
          </a:r>
          <a:r>
            <a:rPr lang="en-US" sz="1800" dirty="0"/>
            <a:t> </a:t>
          </a:r>
          <a:r>
            <a:rPr lang="en-US" sz="1800" dirty="0" err="1"/>
            <a:t>tramo</a:t>
          </a:r>
          <a:endParaRPr lang="en-US" sz="1800" dirty="0"/>
        </a:p>
      </dgm:t>
    </dgm:pt>
    <dgm:pt modelId="{763C8380-1140-4F90-AB94-2265A0CB40B9}" type="parTrans" cxnId="{F2B6DFB7-5634-4158-9C59-95F0C6690F89}">
      <dgm:prSet/>
      <dgm:spPr/>
      <dgm:t>
        <a:bodyPr/>
        <a:lstStyle/>
        <a:p>
          <a:endParaRPr lang="es-ES"/>
        </a:p>
      </dgm:t>
    </dgm:pt>
    <dgm:pt modelId="{5EAC9690-1AC2-4FC3-9ED5-332E41F2086D}" type="sibTrans" cxnId="{F2B6DFB7-5634-4158-9C59-95F0C6690F89}">
      <dgm:prSet/>
      <dgm:spPr/>
      <dgm:t>
        <a:bodyPr/>
        <a:lstStyle/>
        <a:p>
          <a:endParaRPr lang="es-ES"/>
        </a:p>
      </dgm:t>
    </dgm:pt>
    <dgm:pt modelId="{DC02F904-5249-4598-A53E-0E74EBD12535}">
      <dgm:prSet custT="1"/>
      <dgm:spPr/>
      <dgm:t>
        <a:bodyPr/>
        <a:lstStyle/>
        <a:p>
          <a:r>
            <a:rPr lang="en-US" sz="1800" dirty="0"/>
            <a:t>El </a:t>
          </a:r>
          <a:r>
            <a:rPr lang="en-US" sz="1800" dirty="0" err="1"/>
            <a:t>centro</a:t>
          </a:r>
          <a:r>
            <a:rPr lang="en-US" sz="1800" dirty="0"/>
            <a:t> </a:t>
          </a:r>
          <a:r>
            <a:rPr lang="en-US" sz="1800" dirty="0" err="1"/>
            <a:t>propondrá</a:t>
          </a:r>
          <a:r>
            <a:rPr lang="en-US" sz="1800" dirty="0"/>
            <a:t> una </a:t>
          </a:r>
          <a:r>
            <a:rPr lang="en-US" sz="1800" dirty="0" err="1"/>
            <a:t>actividad</a:t>
          </a:r>
          <a:r>
            <a:rPr lang="en-US" sz="1800" dirty="0"/>
            <a:t> </a:t>
          </a:r>
          <a:r>
            <a:rPr lang="en-US" sz="1800" dirty="0" err="1"/>
            <a:t>si</a:t>
          </a:r>
          <a:r>
            <a:rPr lang="en-US" sz="1800" dirty="0"/>
            <a:t> lo </a:t>
          </a:r>
          <a:r>
            <a:rPr lang="en-US" sz="1800" dirty="0" err="1"/>
            <a:t>desea</a:t>
          </a:r>
          <a:r>
            <a:rPr lang="en-US" sz="1800" dirty="0"/>
            <a:t> para </a:t>
          </a:r>
          <a:r>
            <a:rPr lang="en-US" sz="1800" dirty="0" err="1"/>
            <a:t>mostrarla</a:t>
          </a:r>
          <a:r>
            <a:rPr lang="en-US" sz="1800" dirty="0"/>
            <a:t> y </a:t>
          </a:r>
          <a:r>
            <a:rPr lang="en-US" sz="1800" dirty="0" err="1"/>
            <a:t>premiar</a:t>
          </a:r>
          <a:r>
            <a:rPr lang="en-US" sz="1800" dirty="0"/>
            <a:t> al </a:t>
          </a:r>
          <a:r>
            <a:rPr lang="en-US" sz="1800" dirty="0" err="1"/>
            <a:t>mejor</a:t>
          </a:r>
          <a:r>
            <a:rPr lang="en-US" sz="1800" dirty="0"/>
            <a:t> </a:t>
          </a:r>
          <a:r>
            <a:rPr lang="en-US" sz="1800" dirty="0" err="1"/>
            <a:t>curso</a:t>
          </a:r>
          <a:r>
            <a:rPr lang="en-US" sz="1800" dirty="0"/>
            <a:t>.</a:t>
          </a:r>
        </a:p>
      </dgm:t>
    </dgm:pt>
    <dgm:pt modelId="{4EDABD9B-23D4-4CD1-8326-6CA19BE96A5D}" type="parTrans" cxnId="{4A7BC045-C2A8-4C28-87C7-9ADE1CB2FB05}">
      <dgm:prSet/>
      <dgm:spPr/>
    </dgm:pt>
    <dgm:pt modelId="{2EDF7058-3689-4DCE-A660-4BB92448EC14}" type="sibTrans" cxnId="{4A7BC045-C2A8-4C28-87C7-9ADE1CB2FB05}">
      <dgm:prSet/>
      <dgm:spPr/>
    </dgm:pt>
    <dgm:pt modelId="{EA7F437E-5256-4839-8C84-D64B550CA8D0}" type="pres">
      <dgm:prSet presAssocID="{D04FE4A8-C3F8-4EE2-AEAF-706B83CF0C8D}" presName="linear" presStyleCnt="0">
        <dgm:presLayoutVars>
          <dgm:dir/>
          <dgm:animLvl val="lvl"/>
          <dgm:resizeHandles val="exact"/>
        </dgm:presLayoutVars>
      </dgm:prSet>
      <dgm:spPr/>
    </dgm:pt>
    <dgm:pt modelId="{0594B8F7-C019-49C5-9466-0338DDDA0B7A}" type="pres">
      <dgm:prSet presAssocID="{81AA46C7-4ABB-4DC5-8A5C-EBD3D5D424AC}" presName="parentLin" presStyleCnt="0"/>
      <dgm:spPr/>
    </dgm:pt>
    <dgm:pt modelId="{40057A1E-A2A0-41BB-B45F-0CCEDB2CA5DE}" type="pres">
      <dgm:prSet presAssocID="{81AA46C7-4ABB-4DC5-8A5C-EBD3D5D424AC}" presName="parentLeftMargin" presStyleLbl="node1" presStyleIdx="0" presStyleCnt="3"/>
      <dgm:spPr/>
    </dgm:pt>
    <dgm:pt modelId="{5C9560DC-D08F-4952-8C20-DD5FCC67EA21}" type="pres">
      <dgm:prSet presAssocID="{81AA46C7-4ABB-4DC5-8A5C-EBD3D5D424AC}" presName="parentText" presStyleLbl="node1" presStyleIdx="0" presStyleCnt="3" custScaleY="39013" custLinFactNeighborX="-29937" custLinFactNeighborY="-10489">
        <dgm:presLayoutVars>
          <dgm:chMax val="0"/>
          <dgm:bulletEnabled val="1"/>
        </dgm:presLayoutVars>
      </dgm:prSet>
      <dgm:spPr/>
    </dgm:pt>
    <dgm:pt modelId="{90E54C7B-4F16-4911-9F3E-28D996756059}" type="pres">
      <dgm:prSet presAssocID="{81AA46C7-4ABB-4DC5-8A5C-EBD3D5D424AC}" presName="negativeSpace" presStyleCnt="0"/>
      <dgm:spPr/>
    </dgm:pt>
    <dgm:pt modelId="{2231698B-2397-4479-921F-EB5CB653EE54}" type="pres">
      <dgm:prSet presAssocID="{81AA46C7-4ABB-4DC5-8A5C-EBD3D5D424AC}" presName="childText" presStyleLbl="conFgAcc1" presStyleIdx="0" presStyleCnt="3" custScaleY="99229" custLinFactNeighborX="420" custLinFactNeighborY="1726">
        <dgm:presLayoutVars>
          <dgm:bulletEnabled val="1"/>
        </dgm:presLayoutVars>
      </dgm:prSet>
      <dgm:spPr/>
    </dgm:pt>
    <dgm:pt modelId="{1E33C101-3462-4130-89F5-C6D5493C83E4}" type="pres">
      <dgm:prSet presAssocID="{31A3DF00-76A0-40BE-8442-B92F88BB1904}" presName="spaceBetweenRectangles" presStyleCnt="0"/>
      <dgm:spPr/>
    </dgm:pt>
    <dgm:pt modelId="{6507E1BC-6EEB-40E0-AE34-C5175B9B3B3F}" type="pres">
      <dgm:prSet presAssocID="{7C4D7443-2BAC-4198-B0E0-CFDEC97F627A}" presName="parentLin" presStyleCnt="0"/>
      <dgm:spPr/>
    </dgm:pt>
    <dgm:pt modelId="{4DFDC9AC-9610-4111-B81C-C937D96314F1}" type="pres">
      <dgm:prSet presAssocID="{7C4D7443-2BAC-4198-B0E0-CFDEC97F627A}" presName="parentLeftMargin" presStyleLbl="node1" presStyleIdx="0" presStyleCnt="3"/>
      <dgm:spPr/>
    </dgm:pt>
    <dgm:pt modelId="{FE2E9616-E97F-4C5C-B832-F0913F2EFB7F}" type="pres">
      <dgm:prSet presAssocID="{7C4D7443-2BAC-4198-B0E0-CFDEC97F627A}" presName="parentText" presStyleLbl="node1" presStyleIdx="1" presStyleCnt="3" custScaleY="34028" custLinFactNeighborX="-29937" custLinFactNeighborY="-13674">
        <dgm:presLayoutVars>
          <dgm:chMax val="0"/>
          <dgm:bulletEnabled val="1"/>
        </dgm:presLayoutVars>
      </dgm:prSet>
      <dgm:spPr/>
    </dgm:pt>
    <dgm:pt modelId="{D03DB3F8-74AC-47CE-B5F9-56461357C222}" type="pres">
      <dgm:prSet presAssocID="{7C4D7443-2BAC-4198-B0E0-CFDEC97F627A}" presName="negativeSpace" presStyleCnt="0"/>
      <dgm:spPr/>
    </dgm:pt>
    <dgm:pt modelId="{7FA45054-AE38-4154-A1B6-0D7336AA8573}" type="pres">
      <dgm:prSet presAssocID="{7C4D7443-2BAC-4198-B0E0-CFDEC97F627A}" presName="childText" presStyleLbl="conFgAcc1" presStyleIdx="1" presStyleCnt="3">
        <dgm:presLayoutVars>
          <dgm:bulletEnabled val="1"/>
        </dgm:presLayoutVars>
      </dgm:prSet>
      <dgm:spPr/>
    </dgm:pt>
    <dgm:pt modelId="{9A6B7A04-70A4-40BD-8D43-1DA7466E081C}" type="pres">
      <dgm:prSet presAssocID="{157E9928-B679-4824-A1A7-BF3DC21A812E}" presName="spaceBetweenRectangles" presStyleCnt="0"/>
      <dgm:spPr/>
    </dgm:pt>
    <dgm:pt modelId="{4090993E-12A1-47DD-85E7-8BF14123CA17}" type="pres">
      <dgm:prSet presAssocID="{B4500E16-7EC6-49A7-9069-55E698851017}" presName="parentLin" presStyleCnt="0"/>
      <dgm:spPr/>
    </dgm:pt>
    <dgm:pt modelId="{7033815C-E550-4BB4-AA48-C015A3F88DD8}" type="pres">
      <dgm:prSet presAssocID="{B4500E16-7EC6-49A7-9069-55E698851017}" presName="parentLeftMargin" presStyleLbl="node1" presStyleIdx="1" presStyleCnt="3"/>
      <dgm:spPr/>
    </dgm:pt>
    <dgm:pt modelId="{42706F92-FD4D-4700-B2F8-F7B801FEFA16}" type="pres">
      <dgm:prSet presAssocID="{B4500E16-7EC6-49A7-9069-55E698851017}" presName="parentText" presStyleLbl="node1" presStyleIdx="2" presStyleCnt="3" custScaleY="31919" custLinFactNeighborX="-7517" custLinFactNeighborY="-9888">
        <dgm:presLayoutVars>
          <dgm:chMax val="0"/>
          <dgm:bulletEnabled val="1"/>
        </dgm:presLayoutVars>
      </dgm:prSet>
      <dgm:spPr/>
    </dgm:pt>
    <dgm:pt modelId="{6BCFB328-4E32-43DD-8A9C-925CF8AD9FA5}" type="pres">
      <dgm:prSet presAssocID="{B4500E16-7EC6-49A7-9069-55E698851017}" presName="negativeSpace" presStyleCnt="0"/>
      <dgm:spPr/>
    </dgm:pt>
    <dgm:pt modelId="{BA64F656-944D-4AE3-8F38-A8C69E488F66}" type="pres">
      <dgm:prSet presAssocID="{B4500E16-7EC6-49A7-9069-55E69885101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3F95310-FB51-4552-B351-29911CB07C9A}" type="presOf" srcId="{7C4D7443-2BAC-4198-B0E0-CFDEC97F627A}" destId="{4DFDC9AC-9610-4111-B81C-C937D96314F1}" srcOrd="0" destOrd="0" presId="urn:microsoft.com/office/officeart/2005/8/layout/list1"/>
    <dgm:cxn modelId="{D699FE5E-B611-4B71-B39F-77C50DA731EA}" type="presOf" srcId="{81AA46C7-4ABB-4DC5-8A5C-EBD3D5D424AC}" destId="{40057A1E-A2A0-41BB-B45F-0CCEDB2CA5DE}" srcOrd="0" destOrd="0" presId="urn:microsoft.com/office/officeart/2005/8/layout/list1"/>
    <dgm:cxn modelId="{8B3E0244-E59B-4B26-AF82-55899C89296E}" srcId="{B4500E16-7EC6-49A7-9069-55E698851017}" destId="{18852044-D2FD-41D4-A274-DB097AD90F51}" srcOrd="0" destOrd="0" parTransId="{17DF0C12-BCF0-4885-9BF2-93995FD6E28A}" sibTransId="{5E043BBD-E687-4C5C-8D39-03202508DC27}"/>
    <dgm:cxn modelId="{4A7BC045-C2A8-4C28-87C7-9ADE1CB2FB05}" srcId="{B4500E16-7EC6-49A7-9069-55E698851017}" destId="{DC02F904-5249-4598-A53E-0E74EBD12535}" srcOrd="1" destOrd="0" parTransId="{4EDABD9B-23D4-4CD1-8326-6CA19BE96A5D}" sibTransId="{2EDF7058-3689-4DCE-A660-4BB92448EC14}"/>
    <dgm:cxn modelId="{07B98067-F9A0-43C8-9C25-1684509393BE}" type="presOf" srcId="{1B535A97-055B-4A31-B88C-09EA2C64A875}" destId="{2231698B-2397-4479-921F-EB5CB653EE54}" srcOrd="0" destOrd="0" presId="urn:microsoft.com/office/officeart/2005/8/layout/list1"/>
    <dgm:cxn modelId="{01C0DB67-AB29-4CD7-B9B6-4598BDF1C6DE}" type="presOf" srcId="{76D1252F-31E5-4F5C-8974-84063EBAE49D}" destId="{7FA45054-AE38-4154-A1B6-0D7336AA8573}" srcOrd="0" destOrd="0" presId="urn:microsoft.com/office/officeart/2005/8/layout/list1"/>
    <dgm:cxn modelId="{02EBB068-5275-46D1-989E-3E61774D127E}" type="presOf" srcId="{DC02F904-5249-4598-A53E-0E74EBD12535}" destId="{BA64F656-944D-4AE3-8F38-A8C69E488F66}" srcOrd="0" destOrd="1" presId="urn:microsoft.com/office/officeart/2005/8/layout/list1"/>
    <dgm:cxn modelId="{8779FE4D-31E4-4B7D-A614-AC6ACECD9205}" type="presOf" srcId="{7C4D7443-2BAC-4198-B0E0-CFDEC97F627A}" destId="{FE2E9616-E97F-4C5C-B832-F0913F2EFB7F}" srcOrd="1" destOrd="0" presId="urn:microsoft.com/office/officeart/2005/8/layout/list1"/>
    <dgm:cxn modelId="{DE1BBE59-9F54-4F59-87D2-1B8AD189F6D6}" type="presOf" srcId="{18852044-D2FD-41D4-A274-DB097AD90F51}" destId="{BA64F656-944D-4AE3-8F38-A8C69E488F66}" srcOrd="0" destOrd="0" presId="urn:microsoft.com/office/officeart/2005/8/layout/list1"/>
    <dgm:cxn modelId="{74981B7B-EE56-47B3-B96F-4CC9F47B77E6}" srcId="{7C4D7443-2BAC-4198-B0E0-CFDEC97F627A}" destId="{76D1252F-31E5-4F5C-8974-84063EBAE49D}" srcOrd="0" destOrd="0" parTransId="{78B407F7-39E6-46A9-94D7-5082E4A436FE}" sibTransId="{9C6F5C57-092B-4C22-9788-48957812401A}"/>
    <dgm:cxn modelId="{5AF9DB84-27BC-4813-B693-F40277415B72}" srcId="{D04FE4A8-C3F8-4EE2-AEAF-706B83CF0C8D}" destId="{81AA46C7-4ABB-4DC5-8A5C-EBD3D5D424AC}" srcOrd="0" destOrd="0" parTransId="{9D6136E4-3B4D-4CC9-8EE1-B09548744808}" sibTransId="{31A3DF00-76A0-40BE-8442-B92F88BB1904}"/>
    <dgm:cxn modelId="{EBB60196-84AC-4314-80EF-57980ABCFFE5}" srcId="{81AA46C7-4ABB-4DC5-8A5C-EBD3D5D424AC}" destId="{F1BC7D57-6D8F-4AFD-9ED1-0CBA5D1089BA}" srcOrd="1" destOrd="0" parTransId="{3BE3B0D7-3A5A-4C7F-BC01-CEA0DD392D7C}" sibTransId="{37AF1CFA-0E0A-461C-9588-E143A24C9E71}"/>
    <dgm:cxn modelId="{96E6059F-066F-4111-B8B4-764CCD5FE0C0}" type="presOf" srcId="{F1BC7D57-6D8F-4AFD-9ED1-0CBA5D1089BA}" destId="{2231698B-2397-4479-921F-EB5CB653EE54}" srcOrd="0" destOrd="1" presId="urn:microsoft.com/office/officeart/2005/8/layout/list1"/>
    <dgm:cxn modelId="{B1E626A7-8946-484E-AFE6-43C7F3EBDBD1}" type="presOf" srcId="{B4500E16-7EC6-49A7-9069-55E698851017}" destId="{7033815C-E550-4BB4-AA48-C015A3F88DD8}" srcOrd="0" destOrd="0" presId="urn:microsoft.com/office/officeart/2005/8/layout/list1"/>
    <dgm:cxn modelId="{910739AA-7D28-49BE-BD7C-B03692C61AC5}" type="presOf" srcId="{B4500E16-7EC6-49A7-9069-55E698851017}" destId="{42706F92-FD4D-4700-B2F8-F7B801FEFA16}" srcOrd="1" destOrd="0" presId="urn:microsoft.com/office/officeart/2005/8/layout/list1"/>
    <dgm:cxn modelId="{F2B6DFB7-5634-4158-9C59-95F0C6690F89}" srcId="{7C4D7443-2BAC-4198-B0E0-CFDEC97F627A}" destId="{6CFFD13A-AF53-48DF-8E61-E6CC1C1E6229}" srcOrd="1" destOrd="0" parTransId="{763C8380-1140-4F90-AB94-2265A0CB40B9}" sibTransId="{5EAC9690-1AC2-4FC3-9ED5-332E41F2086D}"/>
    <dgm:cxn modelId="{7C83F3C4-710B-425F-AF95-8BB55096C897}" srcId="{D04FE4A8-C3F8-4EE2-AEAF-706B83CF0C8D}" destId="{7C4D7443-2BAC-4198-B0E0-CFDEC97F627A}" srcOrd="1" destOrd="0" parTransId="{17D211CC-4C75-48EE-A4CD-D6E9AD2741A9}" sibTransId="{157E9928-B679-4824-A1A7-BF3DC21A812E}"/>
    <dgm:cxn modelId="{A235E9D1-7AE5-4DE2-908D-FD9AE58A0C95}" srcId="{81AA46C7-4ABB-4DC5-8A5C-EBD3D5D424AC}" destId="{1B535A97-055B-4A31-B88C-09EA2C64A875}" srcOrd="0" destOrd="0" parTransId="{9B29C156-A368-4EB0-862A-ADBD03FC8481}" sibTransId="{4AD92532-7A87-4DBF-ABAB-BBBA6393465D}"/>
    <dgm:cxn modelId="{16B889DA-8BE1-4BB0-A1FF-8C6607305A1C}" type="presOf" srcId="{81AA46C7-4ABB-4DC5-8A5C-EBD3D5D424AC}" destId="{5C9560DC-D08F-4952-8C20-DD5FCC67EA21}" srcOrd="1" destOrd="0" presId="urn:microsoft.com/office/officeart/2005/8/layout/list1"/>
    <dgm:cxn modelId="{482DC8E2-79B1-40CB-9D90-1AE20570B13E}" type="presOf" srcId="{6CFFD13A-AF53-48DF-8E61-E6CC1C1E6229}" destId="{7FA45054-AE38-4154-A1B6-0D7336AA8573}" srcOrd="0" destOrd="1" presId="urn:microsoft.com/office/officeart/2005/8/layout/list1"/>
    <dgm:cxn modelId="{1F974CED-4E9A-4DAE-858D-31F7FF9543F7}" type="presOf" srcId="{D04FE4A8-C3F8-4EE2-AEAF-706B83CF0C8D}" destId="{EA7F437E-5256-4839-8C84-D64B550CA8D0}" srcOrd="0" destOrd="0" presId="urn:microsoft.com/office/officeart/2005/8/layout/list1"/>
    <dgm:cxn modelId="{2BC030FE-0E3B-4DCF-9C5D-E04EA769581F}" srcId="{D04FE4A8-C3F8-4EE2-AEAF-706B83CF0C8D}" destId="{B4500E16-7EC6-49A7-9069-55E698851017}" srcOrd="2" destOrd="0" parTransId="{26F9C82D-C285-406F-9EE6-E02E85A883AA}" sibTransId="{3C66229C-967C-40DC-906A-6FC66B073A56}"/>
    <dgm:cxn modelId="{ABF5F41E-6FF1-4A9E-8241-78C582059DB2}" type="presParOf" srcId="{EA7F437E-5256-4839-8C84-D64B550CA8D0}" destId="{0594B8F7-C019-49C5-9466-0338DDDA0B7A}" srcOrd="0" destOrd="0" presId="urn:microsoft.com/office/officeart/2005/8/layout/list1"/>
    <dgm:cxn modelId="{C0B84EF0-88A8-4273-A57F-E4C249C573B7}" type="presParOf" srcId="{0594B8F7-C019-49C5-9466-0338DDDA0B7A}" destId="{40057A1E-A2A0-41BB-B45F-0CCEDB2CA5DE}" srcOrd="0" destOrd="0" presId="urn:microsoft.com/office/officeart/2005/8/layout/list1"/>
    <dgm:cxn modelId="{BD9B7850-35EF-4C8C-B4E5-ABB903F94A37}" type="presParOf" srcId="{0594B8F7-C019-49C5-9466-0338DDDA0B7A}" destId="{5C9560DC-D08F-4952-8C20-DD5FCC67EA21}" srcOrd="1" destOrd="0" presId="urn:microsoft.com/office/officeart/2005/8/layout/list1"/>
    <dgm:cxn modelId="{03134959-E652-4C64-89F4-FA0CF7DB9413}" type="presParOf" srcId="{EA7F437E-5256-4839-8C84-D64B550CA8D0}" destId="{90E54C7B-4F16-4911-9F3E-28D996756059}" srcOrd="1" destOrd="0" presId="urn:microsoft.com/office/officeart/2005/8/layout/list1"/>
    <dgm:cxn modelId="{A176C9DA-2410-4FFD-9CB8-88D6D08E3F9B}" type="presParOf" srcId="{EA7F437E-5256-4839-8C84-D64B550CA8D0}" destId="{2231698B-2397-4479-921F-EB5CB653EE54}" srcOrd="2" destOrd="0" presId="urn:microsoft.com/office/officeart/2005/8/layout/list1"/>
    <dgm:cxn modelId="{EE68AF01-DDF3-440F-9164-450B7CABF3D7}" type="presParOf" srcId="{EA7F437E-5256-4839-8C84-D64B550CA8D0}" destId="{1E33C101-3462-4130-89F5-C6D5493C83E4}" srcOrd="3" destOrd="0" presId="urn:microsoft.com/office/officeart/2005/8/layout/list1"/>
    <dgm:cxn modelId="{77D03802-EC06-49CA-9EF6-ADCAE9AE64AE}" type="presParOf" srcId="{EA7F437E-5256-4839-8C84-D64B550CA8D0}" destId="{6507E1BC-6EEB-40E0-AE34-C5175B9B3B3F}" srcOrd="4" destOrd="0" presId="urn:microsoft.com/office/officeart/2005/8/layout/list1"/>
    <dgm:cxn modelId="{EE09EEED-27B1-48C5-B275-AC2942E61E29}" type="presParOf" srcId="{6507E1BC-6EEB-40E0-AE34-C5175B9B3B3F}" destId="{4DFDC9AC-9610-4111-B81C-C937D96314F1}" srcOrd="0" destOrd="0" presId="urn:microsoft.com/office/officeart/2005/8/layout/list1"/>
    <dgm:cxn modelId="{334F11E0-D879-493F-BA96-F8E579DCA6DF}" type="presParOf" srcId="{6507E1BC-6EEB-40E0-AE34-C5175B9B3B3F}" destId="{FE2E9616-E97F-4C5C-B832-F0913F2EFB7F}" srcOrd="1" destOrd="0" presId="urn:microsoft.com/office/officeart/2005/8/layout/list1"/>
    <dgm:cxn modelId="{944B745B-B829-4BD6-90D0-651EF21BE3EE}" type="presParOf" srcId="{EA7F437E-5256-4839-8C84-D64B550CA8D0}" destId="{D03DB3F8-74AC-47CE-B5F9-56461357C222}" srcOrd="5" destOrd="0" presId="urn:microsoft.com/office/officeart/2005/8/layout/list1"/>
    <dgm:cxn modelId="{3E6D0744-B220-4C1C-95FB-4E9EC55B9134}" type="presParOf" srcId="{EA7F437E-5256-4839-8C84-D64B550CA8D0}" destId="{7FA45054-AE38-4154-A1B6-0D7336AA8573}" srcOrd="6" destOrd="0" presId="urn:microsoft.com/office/officeart/2005/8/layout/list1"/>
    <dgm:cxn modelId="{ED0FD3E6-7173-4308-B117-CD0F77145802}" type="presParOf" srcId="{EA7F437E-5256-4839-8C84-D64B550CA8D0}" destId="{9A6B7A04-70A4-40BD-8D43-1DA7466E081C}" srcOrd="7" destOrd="0" presId="urn:microsoft.com/office/officeart/2005/8/layout/list1"/>
    <dgm:cxn modelId="{147800C5-88F0-4D84-95F8-FF57606BFB5E}" type="presParOf" srcId="{EA7F437E-5256-4839-8C84-D64B550CA8D0}" destId="{4090993E-12A1-47DD-85E7-8BF14123CA17}" srcOrd="8" destOrd="0" presId="urn:microsoft.com/office/officeart/2005/8/layout/list1"/>
    <dgm:cxn modelId="{E54EDAA6-8625-4713-9243-0F7236549226}" type="presParOf" srcId="{4090993E-12A1-47DD-85E7-8BF14123CA17}" destId="{7033815C-E550-4BB4-AA48-C015A3F88DD8}" srcOrd="0" destOrd="0" presId="urn:microsoft.com/office/officeart/2005/8/layout/list1"/>
    <dgm:cxn modelId="{9BD2994A-2C41-4888-B030-D3E0049E9FE1}" type="presParOf" srcId="{4090993E-12A1-47DD-85E7-8BF14123CA17}" destId="{42706F92-FD4D-4700-B2F8-F7B801FEFA16}" srcOrd="1" destOrd="0" presId="urn:microsoft.com/office/officeart/2005/8/layout/list1"/>
    <dgm:cxn modelId="{F1173A96-8165-4251-B895-67B3E49E9D4B}" type="presParOf" srcId="{EA7F437E-5256-4839-8C84-D64B550CA8D0}" destId="{6BCFB328-4E32-43DD-8A9C-925CF8AD9FA5}" srcOrd="9" destOrd="0" presId="urn:microsoft.com/office/officeart/2005/8/layout/list1"/>
    <dgm:cxn modelId="{2E670D48-DB6D-40EB-BC76-4A550D33DD5C}" type="presParOf" srcId="{EA7F437E-5256-4839-8C84-D64B550CA8D0}" destId="{BA64F656-944D-4AE3-8F38-A8C69E488F6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FB4816-6E1C-45F2-B856-D6764D4CF597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BA8FED2A-20D4-480F-9C6E-B1B2FFF9022C}">
      <dgm:prSet phldrT="[Texto]" custT="1"/>
      <dgm:spPr/>
      <dgm:t>
        <a:bodyPr/>
        <a:lstStyle/>
        <a:p>
          <a:r>
            <a:rPr lang="es-ES" sz="1800" b="0" i="0">
              <a:effectLst/>
              <a:latin typeface="Times New Roman" panose="02020603050405020304" pitchFamily="18" charset="0"/>
            </a:rPr>
            <a:t>Empoderar a las familias y niños para que se cuiden a sí mismos y mejorar la alfabetización en salud.</a:t>
          </a:r>
          <a:endParaRPr lang="es-ES" sz="1800" dirty="0"/>
        </a:p>
      </dgm:t>
    </dgm:pt>
    <dgm:pt modelId="{D697F4A1-6D20-44E7-9F83-8870780E2F22}" type="parTrans" cxnId="{CC23571B-CFBE-477B-9A2D-B85E37CE76C9}">
      <dgm:prSet/>
      <dgm:spPr/>
      <dgm:t>
        <a:bodyPr/>
        <a:lstStyle/>
        <a:p>
          <a:endParaRPr lang="es-ES" sz="1800"/>
        </a:p>
      </dgm:t>
    </dgm:pt>
    <dgm:pt modelId="{9AADE3A0-9FA1-4B42-91D8-EA62BC6B1A67}" type="sibTrans" cxnId="{CC23571B-CFBE-477B-9A2D-B85E37CE76C9}">
      <dgm:prSet/>
      <dgm:spPr/>
      <dgm:t>
        <a:bodyPr/>
        <a:lstStyle/>
        <a:p>
          <a:endParaRPr lang="es-ES" sz="1800"/>
        </a:p>
      </dgm:t>
    </dgm:pt>
    <dgm:pt modelId="{2BF7FB27-DB31-4C8B-A736-997D7D95C492}">
      <dgm:prSet phldrT="[Texto]" custT="1"/>
      <dgm:spPr/>
      <dgm:t>
        <a:bodyPr/>
        <a:lstStyle/>
        <a:p>
          <a:r>
            <a:rPr lang="es-ES" sz="1800" b="0" i="0">
              <a:effectLst/>
              <a:latin typeface="Times New Roman" panose="02020603050405020304" pitchFamily="18" charset="0"/>
            </a:rPr>
            <a:t>Promover un modelo multisectorial innovador para la salud a través de la vinculación de centros educativos con los profesionales médicos. Y la reputación y valor del profesional médico como educador de salud.</a:t>
          </a:r>
          <a:endParaRPr lang="es-ES" sz="1800" dirty="0"/>
        </a:p>
      </dgm:t>
    </dgm:pt>
    <dgm:pt modelId="{35FDF8D8-14B9-42BA-873B-D222652CCFCB}" type="parTrans" cxnId="{32238B1C-32CD-4426-839A-2340ADBE5539}">
      <dgm:prSet/>
      <dgm:spPr/>
      <dgm:t>
        <a:bodyPr/>
        <a:lstStyle/>
        <a:p>
          <a:endParaRPr lang="es-ES" sz="1800"/>
        </a:p>
      </dgm:t>
    </dgm:pt>
    <dgm:pt modelId="{C2ED5E9E-5540-4768-82E9-C745541747F7}" type="sibTrans" cxnId="{32238B1C-32CD-4426-839A-2340ADBE5539}">
      <dgm:prSet/>
      <dgm:spPr/>
      <dgm:t>
        <a:bodyPr/>
        <a:lstStyle/>
        <a:p>
          <a:endParaRPr lang="es-ES" sz="1800"/>
        </a:p>
      </dgm:t>
    </dgm:pt>
    <dgm:pt modelId="{48C65749-94EC-490F-B6E5-4A84BA3AF1DE}">
      <dgm:prSet phldrT="[Texto]" custT="1"/>
      <dgm:spPr/>
      <dgm:t>
        <a:bodyPr/>
        <a:lstStyle/>
        <a:p>
          <a:r>
            <a:rPr lang="es-ES" sz="1800" b="0" i="0" dirty="0">
              <a:effectLst/>
              <a:latin typeface="Times New Roman" panose="02020603050405020304" pitchFamily="18" charset="0"/>
            </a:rPr>
            <a:t>Impartir educación al paciente como una iniciativa de promoción de la salud con la oportunidad de desarrollar habilidades, actitudes y comportamientos gracias a nuestros mayores y a los doctores.</a:t>
          </a:r>
          <a:endParaRPr lang="es-ES" sz="1800" dirty="0"/>
        </a:p>
      </dgm:t>
    </dgm:pt>
    <dgm:pt modelId="{13E1780E-42D5-4BE2-A200-30FF1EB4F37E}" type="parTrans" cxnId="{D158BFBF-474D-4808-B03A-601CC970B787}">
      <dgm:prSet/>
      <dgm:spPr/>
      <dgm:t>
        <a:bodyPr/>
        <a:lstStyle/>
        <a:p>
          <a:endParaRPr lang="es-ES" sz="1800"/>
        </a:p>
      </dgm:t>
    </dgm:pt>
    <dgm:pt modelId="{A702A810-807B-4473-9B4A-47DC4ADA1095}" type="sibTrans" cxnId="{D158BFBF-474D-4808-B03A-601CC970B787}">
      <dgm:prSet/>
      <dgm:spPr/>
      <dgm:t>
        <a:bodyPr/>
        <a:lstStyle/>
        <a:p>
          <a:endParaRPr lang="es-ES" sz="1800"/>
        </a:p>
      </dgm:t>
    </dgm:pt>
    <dgm:pt modelId="{136C3062-FC66-44B9-B627-B9EE52F4D415}">
      <dgm:prSet phldrT="[Texto]" custT="1"/>
      <dgm:spPr/>
      <dgm:t>
        <a:bodyPr/>
        <a:lstStyle/>
        <a:p>
          <a:r>
            <a:rPr lang="es-ES" sz="1800" b="0" i="0" dirty="0">
              <a:effectLst/>
              <a:latin typeface="Times New Roman" panose="02020603050405020304" pitchFamily="18" charset="0"/>
            </a:rPr>
            <a:t>Ampliar la participación promoviendo la conexión con nuestros mayores</a:t>
          </a:r>
          <a:endParaRPr lang="es-ES" sz="1800" dirty="0"/>
        </a:p>
      </dgm:t>
    </dgm:pt>
    <dgm:pt modelId="{6C70CAE1-0196-4230-A935-D736B5F1C50B}" type="parTrans" cxnId="{5E2B047C-8548-4742-A8AF-AAEDB4515E5A}">
      <dgm:prSet/>
      <dgm:spPr/>
      <dgm:t>
        <a:bodyPr/>
        <a:lstStyle/>
        <a:p>
          <a:endParaRPr lang="es-ES" sz="1800"/>
        </a:p>
      </dgm:t>
    </dgm:pt>
    <dgm:pt modelId="{453CB5CA-7DC9-4CAE-9523-B9E8B385F9F5}" type="sibTrans" cxnId="{5E2B047C-8548-4742-A8AF-AAEDB4515E5A}">
      <dgm:prSet/>
      <dgm:spPr/>
      <dgm:t>
        <a:bodyPr/>
        <a:lstStyle/>
        <a:p>
          <a:endParaRPr lang="es-ES" sz="1800"/>
        </a:p>
      </dgm:t>
    </dgm:pt>
    <dgm:pt modelId="{7ACBBBEE-AE88-43B8-88E6-2B8617E92CBE}" type="pres">
      <dgm:prSet presAssocID="{37FB4816-6E1C-45F2-B856-D6764D4CF597}" presName="linear" presStyleCnt="0">
        <dgm:presLayoutVars>
          <dgm:animLvl val="lvl"/>
          <dgm:resizeHandles val="exact"/>
        </dgm:presLayoutVars>
      </dgm:prSet>
      <dgm:spPr/>
    </dgm:pt>
    <dgm:pt modelId="{D985C729-BD4D-42ED-A190-46E416E59B21}" type="pres">
      <dgm:prSet presAssocID="{BA8FED2A-20D4-480F-9C6E-B1B2FFF902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FEDAFE1-7A62-4FE0-910A-4E42ADCFF743}" type="pres">
      <dgm:prSet presAssocID="{9AADE3A0-9FA1-4B42-91D8-EA62BC6B1A67}" presName="spacer" presStyleCnt="0"/>
      <dgm:spPr/>
    </dgm:pt>
    <dgm:pt modelId="{26580742-2646-4D95-9B9E-3DD5CE98139B}" type="pres">
      <dgm:prSet presAssocID="{2BF7FB27-DB31-4C8B-A736-997D7D95C49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366FADC-3365-4193-9BD9-0AF0B9A7E76D}" type="pres">
      <dgm:prSet presAssocID="{C2ED5E9E-5540-4768-82E9-C745541747F7}" presName="spacer" presStyleCnt="0"/>
      <dgm:spPr/>
    </dgm:pt>
    <dgm:pt modelId="{877AD783-EDB2-42B0-A425-4B88F07F8C80}" type="pres">
      <dgm:prSet presAssocID="{48C65749-94EC-490F-B6E5-4A84BA3AF1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8C43FA-2DC1-4AD7-8A8E-BB725E628501}" type="pres">
      <dgm:prSet presAssocID="{A702A810-807B-4473-9B4A-47DC4ADA1095}" presName="spacer" presStyleCnt="0"/>
      <dgm:spPr/>
    </dgm:pt>
    <dgm:pt modelId="{4EC5BD82-2459-4D70-92DF-7CA3D3468D90}" type="pres">
      <dgm:prSet presAssocID="{136C3062-FC66-44B9-B627-B9EE52F4D41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A57A418-0129-4105-82BE-6F3F9B7B1968}" type="presOf" srcId="{BA8FED2A-20D4-480F-9C6E-B1B2FFF9022C}" destId="{D985C729-BD4D-42ED-A190-46E416E59B21}" srcOrd="0" destOrd="0" presId="urn:microsoft.com/office/officeart/2005/8/layout/vList2"/>
    <dgm:cxn modelId="{CC23571B-CFBE-477B-9A2D-B85E37CE76C9}" srcId="{37FB4816-6E1C-45F2-B856-D6764D4CF597}" destId="{BA8FED2A-20D4-480F-9C6E-B1B2FFF9022C}" srcOrd="0" destOrd="0" parTransId="{D697F4A1-6D20-44E7-9F83-8870780E2F22}" sibTransId="{9AADE3A0-9FA1-4B42-91D8-EA62BC6B1A67}"/>
    <dgm:cxn modelId="{32238B1C-32CD-4426-839A-2340ADBE5539}" srcId="{37FB4816-6E1C-45F2-B856-D6764D4CF597}" destId="{2BF7FB27-DB31-4C8B-A736-997D7D95C492}" srcOrd="1" destOrd="0" parTransId="{35FDF8D8-14B9-42BA-873B-D222652CCFCB}" sibTransId="{C2ED5E9E-5540-4768-82E9-C745541747F7}"/>
    <dgm:cxn modelId="{7E5FF267-644B-4054-B7A0-D9CDE69102B1}" type="presOf" srcId="{136C3062-FC66-44B9-B627-B9EE52F4D415}" destId="{4EC5BD82-2459-4D70-92DF-7CA3D3468D90}" srcOrd="0" destOrd="0" presId="urn:microsoft.com/office/officeart/2005/8/layout/vList2"/>
    <dgm:cxn modelId="{B112924A-B62B-4327-9493-5C638D6E06EB}" type="presOf" srcId="{37FB4816-6E1C-45F2-B856-D6764D4CF597}" destId="{7ACBBBEE-AE88-43B8-88E6-2B8617E92CBE}" srcOrd="0" destOrd="0" presId="urn:microsoft.com/office/officeart/2005/8/layout/vList2"/>
    <dgm:cxn modelId="{5E2B047C-8548-4742-A8AF-AAEDB4515E5A}" srcId="{37FB4816-6E1C-45F2-B856-D6764D4CF597}" destId="{136C3062-FC66-44B9-B627-B9EE52F4D415}" srcOrd="3" destOrd="0" parTransId="{6C70CAE1-0196-4230-A935-D736B5F1C50B}" sibTransId="{453CB5CA-7DC9-4CAE-9523-B9E8B385F9F5}"/>
    <dgm:cxn modelId="{2BB649A2-36DC-4A3E-B24A-354043D25735}" type="presOf" srcId="{48C65749-94EC-490F-B6E5-4A84BA3AF1DE}" destId="{877AD783-EDB2-42B0-A425-4B88F07F8C80}" srcOrd="0" destOrd="0" presId="urn:microsoft.com/office/officeart/2005/8/layout/vList2"/>
    <dgm:cxn modelId="{D158BFBF-474D-4808-B03A-601CC970B787}" srcId="{37FB4816-6E1C-45F2-B856-D6764D4CF597}" destId="{48C65749-94EC-490F-B6E5-4A84BA3AF1DE}" srcOrd="2" destOrd="0" parTransId="{13E1780E-42D5-4BE2-A200-30FF1EB4F37E}" sibTransId="{A702A810-807B-4473-9B4A-47DC4ADA1095}"/>
    <dgm:cxn modelId="{1E895DC4-F69D-4DF5-8989-1B5E9A845BB8}" type="presOf" srcId="{2BF7FB27-DB31-4C8B-A736-997D7D95C492}" destId="{26580742-2646-4D95-9B9E-3DD5CE98139B}" srcOrd="0" destOrd="0" presId="urn:microsoft.com/office/officeart/2005/8/layout/vList2"/>
    <dgm:cxn modelId="{A97E3E7F-58DB-40B5-9668-5EFFA78D1602}" type="presParOf" srcId="{7ACBBBEE-AE88-43B8-88E6-2B8617E92CBE}" destId="{D985C729-BD4D-42ED-A190-46E416E59B21}" srcOrd="0" destOrd="0" presId="urn:microsoft.com/office/officeart/2005/8/layout/vList2"/>
    <dgm:cxn modelId="{89F731CD-600C-44CD-B05B-8FB9FE4AA882}" type="presParOf" srcId="{7ACBBBEE-AE88-43B8-88E6-2B8617E92CBE}" destId="{FFEDAFE1-7A62-4FE0-910A-4E42ADCFF743}" srcOrd="1" destOrd="0" presId="urn:microsoft.com/office/officeart/2005/8/layout/vList2"/>
    <dgm:cxn modelId="{4994BD6C-1016-470E-8E6E-0DD2D4ED3943}" type="presParOf" srcId="{7ACBBBEE-AE88-43B8-88E6-2B8617E92CBE}" destId="{26580742-2646-4D95-9B9E-3DD5CE98139B}" srcOrd="2" destOrd="0" presId="urn:microsoft.com/office/officeart/2005/8/layout/vList2"/>
    <dgm:cxn modelId="{D4A6EB85-168E-4B0B-BE61-142977620654}" type="presParOf" srcId="{7ACBBBEE-AE88-43B8-88E6-2B8617E92CBE}" destId="{2366FADC-3365-4193-9BD9-0AF0B9A7E76D}" srcOrd="3" destOrd="0" presId="urn:microsoft.com/office/officeart/2005/8/layout/vList2"/>
    <dgm:cxn modelId="{512BCEEC-A00C-40B0-AF93-A29478C33476}" type="presParOf" srcId="{7ACBBBEE-AE88-43B8-88E6-2B8617E92CBE}" destId="{877AD783-EDB2-42B0-A425-4B88F07F8C80}" srcOrd="4" destOrd="0" presId="urn:microsoft.com/office/officeart/2005/8/layout/vList2"/>
    <dgm:cxn modelId="{E5689A30-2F7B-439A-ABB9-78F282C6AFA1}" type="presParOf" srcId="{7ACBBBEE-AE88-43B8-88E6-2B8617E92CBE}" destId="{F08C43FA-2DC1-4AD7-8A8E-BB725E628501}" srcOrd="5" destOrd="0" presId="urn:microsoft.com/office/officeart/2005/8/layout/vList2"/>
    <dgm:cxn modelId="{7579E040-87EC-4BD0-AF93-43EDA0EE4AF2}" type="presParOf" srcId="{7ACBBBEE-AE88-43B8-88E6-2B8617E92CBE}" destId="{4EC5BD82-2459-4D70-92DF-7CA3D3468D9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AC30B8-203B-46D6-B926-3B2CB22CFE99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77F198F-A869-4389-9D39-56D16FC5CBE7}">
      <dgm:prSet phldrT="[Texto]"/>
      <dgm:spPr/>
      <dgm:t>
        <a:bodyPr/>
        <a:lstStyle/>
        <a:p>
          <a:r>
            <a:rPr lang="es-ES" dirty="0"/>
            <a:t>INSTITUTO SMART ACADEMY </a:t>
          </a:r>
        </a:p>
      </dgm:t>
    </dgm:pt>
    <dgm:pt modelId="{0E94B57A-D018-4219-8627-DC064B40A069}" type="parTrans" cxnId="{0F421A93-989D-414E-8C8B-B95F606867FA}">
      <dgm:prSet/>
      <dgm:spPr/>
      <dgm:t>
        <a:bodyPr/>
        <a:lstStyle/>
        <a:p>
          <a:endParaRPr lang="es-ES"/>
        </a:p>
      </dgm:t>
    </dgm:pt>
    <dgm:pt modelId="{41AC6724-9860-4410-BAC9-C26713422F5E}" type="sibTrans" cxnId="{0F421A93-989D-414E-8C8B-B95F606867FA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  <dgm:t>
        <a:bodyPr/>
        <a:lstStyle/>
        <a:p>
          <a:endParaRPr lang="es-ES"/>
        </a:p>
      </dgm:t>
    </dgm:pt>
    <dgm:pt modelId="{9E144B89-B220-4773-8765-5F16EA253B62}">
      <dgm:prSet phldrT="[Texto]" phldr="1"/>
      <dgm:spPr/>
      <dgm:t>
        <a:bodyPr/>
        <a:lstStyle/>
        <a:p>
          <a:endParaRPr lang="es-ES" dirty="0"/>
        </a:p>
      </dgm:t>
    </dgm:pt>
    <dgm:pt modelId="{5B8ECEC0-F72A-4DEC-82D4-5D8ABCF16604}" type="parTrans" cxnId="{91EE6B7D-5DF8-435C-A5D5-BECBEBE40856}">
      <dgm:prSet/>
      <dgm:spPr/>
      <dgm:t>
        <a:bodyPr/>
        <a:lstStyle/>
        <a:p>
          <a:endParaRPr lang="es-ES"/>
        </a:p>
      </dgm:t>
    </dgm:pt>
    <dgm:pt modelId="{79BD4221-5948-48D8-996D-0B231BA6BD10}" type="sibTrans" cxnId="{91EE6B7D-5DF8-435C-A5D5-BECBEBE40856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s-ES"/>
        </a:p>
      </dgm:t>
    </dgm:pt>
    <dgm:pt modelId="{147D0962-468F-4B8D-9894-561D18F93A73}">
      <dgm:prSet/>
      <dgm:spPr/>
      <dgm:t>
        <a:bodyPr/>
        <a:lstStyle/>
        <a:p>
          <a:endParaRPr lang="es-ES"/>
        </a:p>
      </dgm:t>
    </dgm:pt>
    <dgm:pt modelId="{9427A2E6-3E08-4E50-BD9E-67BC4A35147B}" type="parTrans" cxnId="{707A8A9A-278A-4215-93DB-4E5280189BC5}">
      <dgm:prSet/>
      <dgm:spPr/>
      <dgm:t>
        <a:bodyPr/>
        <a:lstStyle/>
        <a:p>
          <a:endParaRPr lang="es-ES"/>
        </a:p>
      </dgm:t>
    </dgm:pt>
    <dgm:pt modelId="{A340F775-634F-4F28-B473-103ECFF04EE3}" type="sibTrans" cxnId="{707A8A9A-278A-4215-93DB-4E5280189BC5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s-ES"/>
        </a:p>
      </dgm:t>
    </dgm:pt>
    <dgm:pt modelId="{7C12DCC5-CD26-4FB0-A4B1-9EFE02B34C8F}">
      <dgm:prSet phldrT="[Texto]" phldr="1"/>
      <dgm:spPr/>
      <dgm:t>
        <a:bodyPr/>
        <a:lstStyle/>
        <a:p>
          <a:endParaRPr lang="es-ES" dirty="0"/>
        </a:p>
      </dgm:t>
    </dgm:pt>
    <dgm:pt modelId="{16C6BD43-BEF8-4B2A-A766-79B612DDC58E}" type="sibTrans" cxnId="{088F5271-49EF-4A5C-A4DB-8B655F4D0CD8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es-ES"/>
        </a:p>
      </dgm:t>
    </dgm:pt>
    <dgm:pt modelId="{157F2A2C-DF1B-4A5B-8F6F-87B9D4BE2B63}" type="parTrans" cxnId="{088F5271-49EF-4A5C-A4DB-8B655F4D0CD8}">
      <dgm:prSet/>
      <dgm:spPr/>
      <dgm:t>
        <a:bodyPr/>
        <a:lstStyle/>
        <a:p>
          <a:endParaRPr lang="es-ES"/>
        </a:p>
      </dgm:t>
    </dgm:pt>
    <dgm:pt modelId="{F3B9E5DF-6F7B-4168-AC3D-029CBA8A2E1D}">
      <dgm:prSet phldrT="[Texto]"/>
      <dgm:spPr/>
      <dgm:t>
        <a:bodyPr/>
        <a:lstStyle/>
        <a:p>
          <a:endParaRPr lang="es-ES" dirty="0"/>
        </a:p>
      </dgm:t>
    </dgm:pt>
    <dgm:pt modelId="{EE242E34-5370-416F-8C77-2672CABD9752}" type="sibTrans" cxnId="{DFF96925-9367-4161-8EB7-9ED08B6229F5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s-ES"/>
        </a:p>
      </dgm:t>
    </dgm:pt>
    <dgm:pt modelId="{36E069FB-2E4C-45CC-BA82-E3BCF604E6BF}" type="parTrans" cxnId="{DFF96925-9367-4161-8EB7-9ED08B6229F5}">
      <dgm:prSet/>
      <dgm:spPr/>
      <dgm:t>
        <a:bodyPr/>
        <a:lstStyle/>
        <a:p>
          <a:endParaRPr lang="es-ES"/>
        </a:p>
      </dgm:t>
    </dgm:pt>
    <dgm:pt modelId="{B00C705C-CDF9-4440-9401-593CB73058B7}">
      <dgm:prSet/>
      <dgm:spPr/>
      <dgm:t>
        <a:bodyPr/>
        <a:lstStyle/>
        <a:p>
          <a:endParaRPr lang="es-ES"/>
        </a:p>
      </dgm:t>
    </dgm:pt>
    <dgm:pt modelId="{9C6F453C-C23E-43C7-ABF2-DC89C9495403}" type="parTrans" cxnId="{14F61125-30F6-42AA-AA26-0B16BF75EA8A}">
      <dgm:prSet/>
      <dgm:spPr/>
      <dgm:t>
        <a:bodyPr/>
        <a:lstStyle/>
        <a:p>
          <a:endParaRPr lang="es-ES"/>
        </a:p>
      </dgm:t>
    </dgm:pt>
    <dgm:pt modelId="{D2C62846-C5AB-4EDE-8114-424A042C8236}" type="sibTrans" cxnId="{14F61125-30F6-42AA-AA26-0B16BF75EA8A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s-ES"/>
        </a:p>
      </dgm:t>
    </dgm:pt>
    <dgm:pt modelId="{E4B3BDCB-5AE7-4B89-B8FB-F0975045B802}" type="pres">
      <dgm:prSet presAssocID="{4FAC30B8-203B-46D6-B926-3B2CB22CFE99}" presName="Name0" presStyleCnt="0">
        <dgm:presLayoutVars>
          <dgm:chMax val="7"/>
          <dgm:chPref val="7"/>
          <dgm:dir/>
        </dgm:presLayoutVars>
      </dgm:prSet>
      <dgm:spPr/>
    </dgm:pt>
    <dgm:pt modelId="{E07DDF2F-85F0-45D7-8DC8-969DA03A9DD3}" type="pres">
      <dgm:prSet presAssocID="{4FAC30B8-203B-46D6-B926-3B2CB22CFE99}" presName="Name1" presStyleCnt="0"/>
      <dgm:spPr/>
    </dgm:pt>
    <dgm:pt modelId="{5ECC52C9-B851-4434-ACC0-7E464B4F9E8B}" type="pres">
      <dgm:prSet presAssocID="{41AC6724-9860-4410-BAC9-C26713422F5E}" presName="picture_1" presStyleCnt="0"/>
      <dgm:spPr/>
    </dgm:pt>
    <dgm:pt modelId="{97C7F4B9-B9E4-49EC-BEBB-253458E0DB4D}" type="pres">
      <dgm:prSet presAssocID="{41AC6724-9860-4410-BAC9-C26713422F5E}" presName="pictureRepeatNode" presStyleLbl="alignImgPlace1" presStyleIdx="0" presStyleCnt="6" custLinFactNeighborX="-1798" custLinFactNeighborY="-4751"/>
      <dgm:spPr/>
    </dgm:pt>
    <dgm:pt modelId="{C05AC420-8EAD-4067-9067-4F166AE5B9E0}" type="pres">
      <dgm:prSet presAssocID="{C77F198F-A869-4389-9D39-56D16FC5CBE7}" presName="text_1" presStyleLbl="node1" presStyleIdx="0" presStyleCnt="0">
        <dgm:presLayoutVars>
          <dgm:bulletEnabled val="1"/>
        </dgm:presLayoutVars>
      </dgm:prSet>
      <dgm:spPr/>
    </dgm:pt>
    <dgm:pt modelId="{82C06CEA-0221-4BFE-8A51-DAFCA82DC0CE}" type="pres">
      <dgm:prSet presAssocID="{79BD4221-5948-48D8-996D-0B231BA6BD10}" presName="picture_2" presStyleCnt="0"/>
      <dgm:spPr/>
    </dgm:pt>
    <dgm:pt modelId="{15BD5631-D719-4563-A30F-20AAB0C49A64}" type="pres">
      <dgm:prSet presAssocID="{79BD4221-5948-48D8-996D-0B231BA6BD10}" presName="pictureRepeatNode" presStyleLbl="alignImgPlace1" presStyleIdx="1" presStyleCnt="6" custScaleX="172743" custScaleY="163650" custLinFactY="-11136" custLinFactNeighborX="-10077" custLinFactNeighborY="-100000"/>
      <dgm:spPr/>
    </dgm:pt>
    <dgm:pt modelId="{CD9732B8-352F-481F-9173-532AEA9BE663}" type="pres">
      <dgm:prSet presAssocID="{9E144B89-B220-4773-8765-5F16EA253B62}" presName="line_2" presStyleLbl="parChTrans1D1" presStyleIdx="0" presStyleCnt="5" custLinFactY="-732267" custLinFactNeighborX="-8304" custLinFactNeighborY="-800000"/>
      <dgm:spPr/>
    </dgm:pt>
    <dgm:pt modelId="{CCD2BF32-EE80-4262-9CE3-4CCE36D23136}" type="pres">
      <dgm:prSet presAssocID="{9E144B89-B220-4773-8765-5F16EA253B62}" presName="textparent_2" presStyleLbl="node1" presStyleIdx="0" presStyleCnt="0"/>
      <dgm:spPr/>
    </dgm:pt>
    <dgm:pt modelId="{6D77EFEA-8738-4B21-A501-F3F446235940}" type="pres">
      <dgm:prSet presAssocID="{9E144B89-B220-4773-8765-5F16EA253B62}" presName="text_2" presStyleLbl="revTx" presStyleIdx="0" presStyleCnt="5">
        <dgm:presLayoutVars>
          <dgm:bulletEnabled val="1"/>
        </dgm:presLayoutVars>
      </dgm:prSet>
      <dgm:spPr/>
    </dgm:pt>
    <dgm:pt modelId="{1ED102D8-D726-477F-81F9-919FFCDE057B}" type="pres">
      <dgm:prSet presAssocID="{D2C62846-C5AB-4EDE-8114-424A042C8236}" presName="picture_3" presStyleCnt="0"/>
      <dgm:spPr/>
    </dgm:pt>
    <dgm:pt modelId="{8AFB19F8-2AF9-49CC-B1BC-E76303212D7E}" type="pres">
      <dgm:prSet presAssocID="{D2C62846-C5AB-4EDE-8114-424A042C8236}" presName="pictureRepeatNode" presStyleLbl="alignImgPlace1" presStyleIdx="2" presStyleCnt="6" custScaleX="172743" custScaleY="163650" custLinFactNeighborX="77200" custLinFactNeighborY="-43638"/>
      <dgm:spPr/>
    </dgm:pt>
    <dgm:pt modelId="{3F3FF734-2EE8-42C8-A253-D0FEF61D0162}" type="pres">
      <dgm:prSet presAssocID="{B00C705C-CDF9-4440-9401-593CB73058B7}" presName="line_3" presStyleLbl="parChTrans1D1" presStyleIdx="1" presStyleCnt="5" custLinFactY="-400000" custLinFactNeighborX="-1673" custLinFactNeighborY="-471353"/>
      <dgm:spPr/>
    </dgm:pt>
    <dgm:pt modelId="{5E525EB0-374D-4C72-B12C-E974185BF060}" type="pres">
      <dgm:prSet presAssocID="{B00C705C-CDF9-4440-9401-593CB73058B7}" presName="textparent_3" presStyleLbl="node1" presStyleIdx="0" presStyleCnt="0"/>
      <dgm:spPr/>
    </dgm:pt>
    <dgm:pt modelId="{2FDFD591-49E7-41B6-844A-2F80EED3568D}" type="pres">
      <dgm:prSet presAssocID="{B00C705C-CDF9-4440-9401-593CB73058B7}" presName="text_3" presStyleLbl="revTx" presStyleIdx="1" presStyleCnt="5">
        <dgm:presLayoutVars>
          <dgm:bulletEnabled val="1"/>
        </dgm:presLayoutVars>
      </dgm:prSet>
      <dgm:spPr/>
    </dgm:pt>
    <dgm:pt modelId="{596BD9B7-D46F-4FDD-BF66-639F84553DAA}" type="pres">
      <dgm:prSet presAssocID="{A340F775-634F-4F28-B473-103ECFF04EE3}" presName="picture_4" presStyleCnt="0"/>
      <dgm:spPr/>
    </dgm:pt>
    <dgm:pt modelId="{A297D53A-1E48-45CA-ADB2-C192C4E07C47}" type="pres">
      <dgm:prSet presAssocID="{A340F775-634F-4F28-B473-103ECFF04EE3}" presName="pictureRepeatNode" presStyleLbl="alignImgPlace1" presStyleIdx="3" presStyleCnt="6" custScaleX="201864" custScaleY="173034" custLinFactNeighborX="7769" custLinFactNeighborY="-837"/>
      <dgm:spPr/>
    </dgm:pt>
    <dgm:pt modelId="{77E6EAE2-5FC6-422F-BA92-5712B19C6A91}" type="pres">
      <dgm:prSet presAssocID="{147D0962-468F-4B8D-9894-561D18F93A73}" presName="line_4" presStyleLbl="parChTrans1D1" presStyleIdx="2" presStyleCnt="5"/>
      <dgm:spPr/>
    </dgm:pt>
    <dgm:pt modelId="{40C16819-9549-4669-9CB5-D8A0BAAA4378}" type="pres">
      <dgm:prSet presAssocID="{147D0962-468F-4B8D-9894-561D18F93A73}" presName="textparent_4" presStyleLbl="node1" presStyleIdx="0" presStyleCnt="0"/>
      <dgm:spPr/>
    </dgm:pt>
    <dgm:pt modelId="{8352E37D-697A-4AD2-83B8-489D9E4A39A1}" type="pres">
      <dgm:prSet presAssocID="{147D0962-468F-4B8D-9894-561D18F93A73}" presName="text_4" presStyleLbl="revTx" presStyleIdx="2" presStyleCnt="5">
        <dgm:presLayoutVars>
          <dgm:bulletEnabled val="1"/>
        </dgm:presLayoutVars>
      </dgm:prSet>
      <dgm:spPr/>
    </dgm:pt>
    <dgm:pt modelId="{E5FCF0C6-1314-4885-A8A1-E016C596B711}" type="pres">
      <dgm:prSet presAssocID="{16C6BD43-BEF8-4B2A-A766-79B612DDC58E}" presName="picture_5" presStyleCnt="0"/>
      <dgm:spPr/>
    </dgm:pt>
    <dgm:pt modelId="{8EA915CB-2F32-46B0-93A0-68B36D5DB024}" type="pres">
      <dgm:prSet presAssocID="{16C6BD43-BEF8-4B2A-A766-79B612DDC58E}" presName="pictureRepeatNode" presStyleLbl="alignImgPlace1" presStyleIdx="4" presStyleCnt="6" custScaleX="164417" custScaleY="156927" custLinFactX="18721" custLinFactNeighborX="100000" custLinFactNeighborY="-455"/>
      <dgm:spPr/>
    </dgm:pt>
    <dgm:pt modelId="{2D99CCF7-5F13-4918-ADC3-611666EC36E4}" type="pres">
      <dgm:prSet presAssocID="{7C12DCC5-CD26-4FB0-A4B1-9EFE02B34C8F}" presName="line_5" presStyleLbl="parChTrans1D1" presStyleIdx="3" presStyleCnt="5" custLinFactNeighborX="10721" custLinFactNeighborY="-9164"/>
      <dgm:spPr/>
    </dgm:pt>
    <dgm:pt modelId="{51E71CF1-71ED-4789-A45C-DBE72B6F2838}" type="pres">
      <dgm:prSet presAssocID="{7C12DCC5-CD26-4FB0-A4B1-9EFE02B34C8F}" presName="textparent_5" presStyleLbl="node1" presStyleIdx="0" presStyleCnt="0"/>
      <dgm:spPr/>
    </dgm:pt>
    <dgm:pt modelId="{108322B7-7D00-4074-B73D-2259FB46B702}" type="pres">
      <dgm:prSet presAssocID="{7C12DCC5-CD26-4FB0-A4B1-9EFE02B34C8F}" presName="text_5" presStyleLbl="revTx" presStyleIdx="3" presStyleCnt="5">
        <dgm:presLayoutVars>
          <dgm:bulletEnabled val="1"/>
        </dgm:presLayoutVars>
      </dgm:prSet>
      <dgm:spPr/>
    </dgm:pt>
    <dgm:pt modelId="{775DDF02-AF5E-4432-A055-D26D7F6756AC}" type="pres">
      <dgm:prSet presAssocID="{EE242E34-5370-416F-8C77-2672CABD9752}" presName="picture_6" presStyleCnt="0"/>
      <dgm:spPr/>
    </dgm:pt>
    <dgm:pt modelId="{53BBC4AA-85E5-44F0-B92E-FC94DAEC59CC}" type="pres">
      <dgm:prSet presAssocID="{EE242E34-5370-416F-8C77-2672CABD9752}" presName="pictureRepeatNode" presStyleLbl="alignImgPlace1" presStyleIdx="5" presStyleCnt="6" custScaleX="175573" custScaleY="166627" custLinFactNeighborX="-97864" custLinFactNeighborY="55524"/>
      <dgm:spPr/>
    </dgm:pt>
    <dgm:pt modelId="{8D9714D1-64E9-473E-B50D-4FC3A0B2DE7B}" type="pres">
      <dgm:prSet presAssocID="{F3B9E5DF-6F7B-4168-AC3D-029CBA8A2E1D}" presName="line_6" presStyleLbl="parChTrans1D1" presStyleIdx="4" presStyleCnt="5" custLinFactY="200000" custLinFactNeighborX="-994" custLinFactNeighborY="201053"/>
      <dgm:spPr/>
    </dgm:pt>
    <dgm:pt modelId="{1DA761BF-B0C9-4F99-B971-A735D8E38843}" type="pres">
      <dgm:prSet presAssocID="{F3B9E5DF-6F7B-4168-AC3D-029CBA8A2E1D}" presName="textparent_6" presStyleLbl="node1" presStyleIdx="0" presStyleCnt="0"/>
      <dgm:spPr/>
    </dgm:pt>
    <dgm:pt modelId="{7B862CB1-487A-4CFC-B017-68B4979772AC}" type="pres">
      <dgm:prSet presAssocID="{F3B9E5DF-6F7B-4168-AC3D-029CBA8A2E1D}" presName="text_6" presStyleLbl="revTx" presStyleIdx="4" presStyleCnt="5">
        <dgm:presLayoutVars>
          <dgm:bulletEnabled val="1"/>
        </dgm:presLayoutVars>
      </dgm:prSet>
      <dgm:spPr/>
    </dgm:pt>
  </dgm:ptLst>
  <dgm:cxnLst>
    <dgm:cxn modelId="{14F61125-30F6-42AA-AA26-0B16BF75EA8A}" srcId="{4FAC30B8-203B-46D6-B926-3B2CB22CFE99}" destId="{B00C705C-CDF9-4440-9401-593CB73058B7}" srcOrd="2" destOrd="0" parTransId="{9C6F453C-C23E-43C7-ABF2-DC89C9495403}" sibTransId="{D2C62846-C5AB-4EDE-8114-424A042C8236}"/>
    <dgm:cxn modelId="{DFF96925-9367-4161-8EB7-9ED08B6229F5}" srcId="{4FAC30B8-203B-46D6-B926-3B2CB22CFE99}" destId="{F3B9E5DF-6F7B-4168-AC3D-029CBA8A2E1D}" srcOrd="5" destOrd="0" parTransId="{36E069FB-2E4C-45CC-BA82-E3BCF604E6BF}" sibTransId="{EE242E34-5370-416F-8C77-2672CABD9752}"/>
    <dgm:cxn modelId="{CE078125-3AAC-4EC9-AA7C-6F7D0469CD7B}" type="presOf" srcId="{D2C62846-C5AB-4EDE-8114-424A042C8236}" destId="{8AFB19F8-2AF9-49CC-B1BC-E76303212D7E}" srcOrd="0" destOrd="0" presId="urn:microsoft.com/office/officeart/2008/layout/CircularPictureCallout"/>
    <dgm:cxn modelId="{ACFD7D31-1A60-42C0-BD65-24FC7EC6585B}" type="presOf" srcId="{A340F775-634F-4F28-B473-103ECFF04EE3}" destId="{A297D53A-1E48-45CA-ADB2-C192C4E07C47}" srcOrd="0" destOrd="0" presId="urn:microsoft.com/office/officeart/2008/layout/CircularPictureCallout"/>
    <dgm:cxn modelId="{09153B32-78E3-44C0-90E4-65E6FD875A9F}" type="presOf" srcId="{C77F198F-A869-4389-9D39-56D16FC5CBE7}" destId="{C05AC420-8EAD-4067-9067-4F166AE5B9E0}" srcOrd="0" destOrd="0" presId="urn:microsoft.com/office/officeart/2008/layout/CircularPictureCallout"/>
    <dgm:cxn modelId="{AD989039-BDD8-4C3F-A794-4BC7F69F3272}" type="presOf" srcId="{79BD4221-5948-48D8-996D-0B231BA6BD10}" destId="{15BD5631-D719-4563-A30F-20AAB0C49A64}" srcOrd="0" destOrd="0" presId="urn:microsoft.com/office/officeart/2008/layout/CircularPictureCallout"/>
    <dgm:cxn modelId="{1D1E7861-D53A-46B8-9044-E64C1D3BF3C9}" type="presOf" srcId="{41AC6724-9860-4410-BAC9-C26713422F5E}" destId="{97C7F4B9-B9E4-49EC-BEBB-253458E0DB4D}" srcOrd="0" destOrd="0" presId="urn:microsoft.com/office/officeart/2008/layout/CircularPictureCallout"/>
    <dgm:cxn modelId="{AA58A048-F79C-4B4D-8F80-FAF3F23AAB7C}" type="presOf" srcId="{9E144B89-B220-4773-8765-5F16EA253B62}" destId="{6D77EFEA-8738-4B21-A501-F3F446235940}" srcOrd="0" destOrd="0" presId="urn:microsoft.com/office/officeart/2008/layout/CircularPictureCallout"/>
    <dgm:cxn modelId="{088F5271-49EF-4A5C-A4DB-8B655F4D0CD8}" srcId="{4FAC30B8-203B-46D6-B926-3B2CB22CFE99}" destId="{7C12DCC5-CD26-4FB0-A4B1-9EFE02B34C8F}" srcOrd="4" destOrd="0" parTransId="{157F2A2C-DF1B-4A5B-8F6F-87B9D4BE2B63}" sibTransId="{16C6BD43-BEF8-4B2A-A766-79B612DDC58E}"/>
    <dgm:cxn modelId="{35171855-6D8D-49F2-BB5F-65453105DB1A}" type="presOf" srcId="{F3B9E5DF-6F7B-4168-AC3D-029CBA8A2E1D}" destId="{7B862CB1-487A-4CFC-B017-68B4979772AC}" srcOrd="0" destOrd="0" presId="urn:microsoft.com/office/officeart/2008/layout/CircularPictureCallout"/>
    <dgm:cxn modelId="{91EE6B7D-5DF8-435C-A5D5-BECBEBE40856}" srcId="{4FAC30B8-203B-46D6-B926-3B2CB22CFE99}" destId="{9E144B89-B220-4773-8765-5F16EA253B62}" srcOrd="1" destOrd="0" parTransId="{5B8ECEC0-F72A-4DEC-82D4-5D8ABCF16604}" sibTransId="{79BD4221-5948-48D8-996D-0B231BA6BD10}"/>
    <dgm:cxn modelId="{46329F7F-F9E0-4B46-8945-5CFA227B1599}" type="presOf" srcId="{16C6BD43-BEF8-4B2A-A766-79B612DDC58E}" destId="{8EA915CB-2F32-46B0-93A0-68B36D5DB024}" srcOrd="0" destOrd="0" presId="urn:microsoft.com/office/officeart/2008/layout/CircularPictureCallout"/>
    <dgm:cxn modelId="{B51B068E-D4EE-4AF5-AF0D-A022D95D2229}" type="presOf" srcId="{147D0962-468F-4B8D-9894-561D18F93A73}" destId="{8352E37D-697A-4AD2-83B8-489D9E4A39A1}" srcOrd="0" destOrd="0" presId="urn:microsoft.com/office/officeart/2008/layout/CircularPictureCallout"/>
    <dgm:cxn modelId="{3513B58E-E47F-41F8-8E55-A913A8B842F4}" type="presOf" srcId="{B00C705C-CDF9-4440-9401-593CB73058B7}" destId="{2FDFD591-49E7-41B6-844A-2F80EED3568D}" srcOrd="0" destOrd="0" presId="urn:microsoft.com/office/officeart/2008/layout/CircularPictureCallout"/>
    <dgm:cxn modelId="{A94EAF8F-5FCA-4EB6-8BCE-9939BC43E47E}" type="presOf" srcId="{4FAC30B8-203B-46D6-B926-3B2CB22CFE99}" destId="{E4B3BDCB-5AE7-4B89-B8FB-F0975045B802}" srcOrd="0" destOrd="0" presId="urn:microsoft.com/office/officeart/2008/layout/CircularPictureCallout"/>
    <dgm:cxn modelId="{0F421A93-989D-414E-8C8B-B95F606867FA}" srcId="{4FAC30B8-203B-46D6-B926-3B2CB22CFE99}" destId="{C77F198F-A869-4389-9D39-56D16FC5CBE7}" srcOrd="0" destOrd="0" parTransId="{0E94B57A-D018-4219-8627-DC064B40A069}" sibTransId="{41AC6724-9860-4410-BAC9-C26713422F5E}"/>
    <dgm:cxn modelId="{707A8A9A-278A-4215-93DB-4E5280189BC5}" srcId="{4FAC30B8-203B-46D6-B926-3B2CB22CFE99}" destId="{147D0962-468F-4B8D-9894-561D18F93A73}" srcOrd="3" destOrd="0" parTransId="{9427A2E6-3E08-4E50-BD9E-67BC4A35147B}" sibTransId="{A340F775-634F-4F28-B473-103ECFF04EE3}"/>
    <dgm:cxn modelId="{8FB1CCC8-B3EC-4105-8F6A-C4ADB777D718}" type="presOf" srcId="{EE242E34-5370-416F-8C77-2672CABD9752}" destId="{53BBC4AA-85E5-44F0-B92E-FC94DAEC59CC}" srcOrd="0" destOrd="0" presId="urn:microsoft.com/office/officeart/2008/layout/CircularPictureCallout"/>
    <dgm:cxn modelId="{D14213D2-5720-4EAA-87A4-8173D4A4AF70}" type="presOf" srcId="{7C12DCC5-CD26-4FB0-A4B1-9EFE02B34C8F}" destId="{108322B7-7D00-4074-B73D-2259FB46B702}" srcOrd="0" destOrd="0" presId="urn:microsoft.com/office/officeart/2008/layout/CircularPictureCallout"/>
    <dgm:cxn modelId="{B96439DE-30F1-4D72-8ABE-7B936E698F93}" type="presParOf" srcId="{E4B3BDCB-5AE7-4B89-B8FB-F0975045B802}" destId="{E07DDF2F-85F0-45D7-8DC8-969DA03A9DD3}" srcOrd="0" destOrd="0" presId="urn:microsoft.com/office/officeart/2008/layout/CircularPictureCallout"/>
    <dgm:cxn modelId="{62DFFD57-D0A8-407F-9AA4-1A58568EC306}" type="presParOf" srcId="{E07DDF2F-85F0-45D7-8DC8-969DA03A9DD3}" destId="{5ECC52C9-B851-4434-ACC0-7E464B4F9E8B}" srcOrd="0" destOrd="0" presId="urn:microsoft.com/office/officeart/2008/layout/CircularPictureCallout"/>
    <dgm:cxn modelId="{6597530C-5681-42D6-B7B0-1797504F3039}" type="presParOf" srcId="{5ECC52C9-B851-4434-ACC0-7E464B4F9E8B}" destId="{97C7F4B9-B9E4-49EC-BEBB-253458E0DB4D}" srcOrd="0" destOrd="0" presId="urn:microsoft.com/office/officeart/2008/layout/CircularPictureCallout"/>
    <dgm:cxn modelId="{8230812F-7052-4DDE-AA48-4638B41AAF81}" type="presParOf" srcId="{E07DDF2F-85F0-45D7-8DC8-969DA03A9DD3}" destId="{C05AC420-8EAD-4067-9067-4F166AE5B9E0}" srcOrd="1" destOrd="0" presId="urn:microsoft.com/office/officeart/2008/layout/CircularPictureCallout"/>
    <dgm:cxn modelId="{128333F6-311E-47D4-A141-866BD0888E25}" type="presParOf" srcId="{E07DDF2F-85F0-45D7-8DC8-969DA03A9DD3}" destId="{82C06CEA-0221-4BFE-8A51-DAFCA82DC0CE}" srcOrd="2" destOrd="0" presId="urn:microsoft.com/office/officeart/2008/layout/CircularPictureCallout"/>
    <dgm:cxn modelId="{032AEF78-92CF-4187-96B5-4A7DE09E8686}" type="presParOf" srcId="{82C06CEA-0221-4BFE-8A51-DAFCA82DC0CE}" destId="{15BD5631-D719-4563-A30F-20AAB0C49A64}" srcOrd="0" destOrd="0" presId="urn:microsoft.com/office/officeart/2008/layout/CircularPictureCallout"/>
    <dgm:cxn modelId="{5F9A2E8C-DDBC-43F2-9313-C9FCEFF540C1}" type="presParOf" srcId="{E07DDF2F-85F0-45D7-8DC8-969DA03A9DD3}" destId="{CD9732B8-352F-481F-9173-532AEA9BE663}" srcOrd="3" destOrd="0" presId="urn:microsoft.com/office/officeart/2008/layout/CircularPictureCallout"/>
    <dgm:cxn modelId="{F079F2F9-86D1-43F9-8CC3-8491C3C2D487}" type="presParOf" srcId="{E07DDF2F-85F0-45D7-8DC8-969DA03A9DD3}" destId="{CCD2BF32-EE80-4262-9CE3-4CCE36D23136}" srcOrd="4" destOrd="0" presId="urn:microsoft.com/office/officeart/2008/layout/CircularPictureCallout"/>
    <dgm:cxn modelId="{C7216DDC-6F5A-4895-98B8-94EE34427253}" type="presParOf" srcId="{CCD2BF32-EE80-4262-9CE3-4CCE36D23136}" destId="{6D77EFEA-8738-4B21-A501-F3F446235940}" srcOrd="0" destOrd="0" presId="urn:microsoft.com/office/officeart/2008/layout/CircularPictureCallout"/>
    <dgm:cxn modelId="{2AFA55E9-9CCE-4BEF-ACBC-E7C0EF34455B}" type="presParOf" srcId="{E07DDF2F-85F0-45D7-8DC8-969DA03A9DD3}" destId="{1ED102D8-D726-477F-81F9-919FFCDE057B}" srcOrd="5" destOrd="0" presId="urn:microsoft.com/office/officeart/2008/layout/CircularPictureCallout"/>
    <dgm:cxn modelId="{2D5E4B57-FD89-454F-AA0D-CFCD51E2A2CF}" type="presParOf" srcId="{1ED102D8-D726-477F-81F9-919FFCDE057B}" destId="{8AFB19F8-2AF9-49CC-B1BC-E76303212D7E}" srcOrd="0" destOrd="0" presId="urn:microsoft.com/office/officeart/2008/layout/CircularPictureCallout"/>
    <dgm:cxn modelId="{6F04E443-479F-4F6D-A9D8-F8971D0B5A5E}" type="presParOf" srcId="{E07DDF2F-85F0-45D7-8DC8-969DA03A9DD3}" destId="{3F3FF734-2EE8-42C8-A253-D0FEF61D0162}" srcOrd="6" destOrd="0" presId="urn:microsoft.com/office/officeart/2008/layout/CircularPictureCallout"/>
    <dgm:cxn modelId="{50E389F8-6005-43FA-9169-409DCFD82C4D}" type="presParOf" srcId="{E07DDF2F-85F0-45D7-8DC8-969DA03A9DD3}" destId="{5E525EB0-374D-4C72-B12C-E974185BF060}" srcOrd="7" destOrd="0" presId="urn:microsoft.com/office/officeart/2008/layout/CircularPictureCallout"/>
    <dgm:cxn modelId="{A798F828-4699-4E57-8DA9-A43E768F882E}" type="presParOf" srcId="{5E525EB0-374D-4C72-B12C-E974185BF060}" destId="{2FDFD591-49E7-41B6-844A-2F80EED3568D}" srcOrd="0" destOrd="0" presId="urn:microsoft.com/office/officeart/2008/layout/CircularPictureCallout"/>
    <dgm:cxn modelId="{BF5F6A39-8854-4F42-AB98-069E3D72A882}" type="presParOf" srcId="{E07DDF2F-85F0-45D7-8DC8-969DA03A9DD3}" destId="{596BD9B7-D46F-4FDD-BF66-639F84553DAA}" srcOrd="8" destOrd="0" presId="urn:microsoft.com/office/officeart/2008/layout/CircularPictureCallout"/>
    <dgm:cxn modelId="{62BA9E07-102F-4928-8E4F-827CA0979A08}" type="presParOf" srcId="{596BD9B7-D46F-4FDD-BF66-639F84553DAA}" destId="{A297D53A-1E48-45CA-ADB2-C192C4E07C47}" srcOrd="0" destOrd="0" presId="urn:microsoft.com/office/officeart/2008/layout/CircularPictureCallout"/>
    <dgm:cxn modelId="{08288DF8-AF32-4146-80B5-5A421759E030}" type="presParOf" srcId="{E07DDF2F-85F0-45D7-8DC8-969DA03A9DD3}" destId="{77E6EAE2-5FC6-422F-BA92-5712B19C6A91}" srcOrd="9" destOrd="0" presId="urn:microsoft.com/office/officeart/2008/layout/CircularPictureCallout"/>
    <dgm:cxn modelId="{4358F478-28B6-4D51-8526-B8B47D39035B}" type="presParOf" srcId="{E07DDF2F-85F0-45D7-8DC8-969DA03A9DD3}" destId="{40C16819-9549-4669-9CB5-D8A0BAAA4378}" srcOrd="10" destOrd="0" presId="urn:microsoft.com/office/officeart/2008/layout/CircularPictureCallout"/>
    <dgm:cxn modelId="{472CBF7B-129E-409D-AF37-84662A71571A}" type="presParOf" srcId="{40C16819-9549-4669-9CB5-D8A0BAAA4378}" destId="{8352E37D-697A-4AD2-83B8-489D9E4A39A1}" srcOrd="0" destOrd="0" presId="urn:microsoft.com/office/officeart/2008/layout/CircularPictureCallout"/>
    <dgm:cxn modelId="{A7D12A39-95AC-4CA8-AF7A-CC2609357EC0}" type="presParOf" srcId="{E07DDF2F-85F0-45D7-8DC8-969DA03A9DD3}" destId="{E5FCF0C6-1314-4885-A8A1-E016C596B711}" srcOrd="11" destOrd="0" presId="urn:microsoft.com/office/officeart/2008/layout/CircularPictureCallout"/>
    <dgm:cxn modelId="{526106BB-D03D-45F2-B047-172CA42A6232}" type="presParOf" srcId="{E5FCF0C6-1314-4885-A8A1-E016C596B711}" destId="{8EA915CB-2F32-46B0-93A0-68B36D5DB024}" srcOrd="0" destOrd="0" presId="urn:microsoft.com/office/officeart/2008/layout/CircularPictureCallout"/>
    <dgm:cxn modelId="{D45D304D-DB6A-43C4-B9C8-8FC85DC07876}" type="presParOf" srcId="{E07DDF2F-85F0-45D7-8DC8-969DA03A9DD3}" destId="{2D99CCF7-5F13-4918-ADC3-611666EC36E4}" srcOrd="12" destOrd="0" presId="urn:microsoft.com/office/officeart/2008/layout/CircularPictureCallout"/>
    <dgm:cxn modelId="{1432A31E-647E-48B3-80DC-C00F9E88AC76}" type="presParOf" srcId="{E07DDF2F-85F0-45D7-8DC8-969DA03A9DD3}" destId="{51E71CF1-71ED-4789-A45C-DBE72B6F2838}" srcOrd="13" destOrd="0" presId="urn:microsoft.com/office/officeart/2008/layout/CircularPictureCallout"/>
    <dgm:cxn modelId="{EB98EC6D-8D46-41CD-A212-3E3F95603BC5}" type="presParOf" srcId="{51E71CF1-71ED-4789-A45C-DBE72B6F2838}" destId="{108322B7-7D00-4074-B73D-2259FB46B702}" srcOrd="0" destOrd="0" presId="urn:microsoft.com/office/officeart/2008/layout/CircularPictureCallout"/>
    <dgm:cxn modelId="{F8DC74DB-1839-4392-AE8E-1C371ABDA9BA}" type="presParOf" srcId="{E07DDF2F-85F0-45D7-8DC8-969DA03A9DD3}" destId="{775DDF02-AF5E-4432-A055-D26D7F6756AC}" srcOrd="14" destOrd="0" presId="urn:microsoft.com/office/officeart/2008/layout/CircularPictureCallout"/>
    <dgm:cxn modelId="{51668FCA-C69B-4AF6-BD0B-DA80B686B428}" type="presParOf" srcId="{775DDF02-AF5E-4432-A055-D26D7F6756AC}" destId="{53BBC4AA-85E5-44F0-B92E-FC94DAEC59CC}" srcOrd="0" destOrd="0" presId="urn:microsoft.com/office/officeart/2008/layout/CircularPictureCallout"/>
    <dgm:cxn modelId="{534435C1-CC01-417F-B678-560151196641}" type="presParOf" srcId="{E07DDF2F-85F0-45D7-8DC8-969DA03A9DD3}" destId="{8D9714D1-64E9-473E-B50D-4FC3A0B2DE7B}" srcOrd="15" destOrd="0" presId="urn:microsoft.com/office/officeart/2008/layout/CircularPictureCallout"/>
    <dgm:cxn modelId="{013E67A8-DD84-4BAC-8C31-4F15539CF889}" type="presParOf" srcId="{E07DDF2F-85F0-45D7-8DC8-969DA03A9DD3}" destId="{1DA761BF-B0C9-4F99-B971-A735D8E38843}" srcOrd="16" destOrd="0" presId="urn:microsoft.com/office/officeart/2008/layout/CircularPictureCallout"/>
    <dgm:cxn modelId="{7ED34D10-4ECE-45A4-93F4-81AE9D8FEA36}" type="presParOf" srcId="{1DA761BF-B0C9-4F99-B971-A735D8E38843}" destId="{7B862CB1-487A-4CFC-B017-68B4979772AC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1698B-2397-4479-921F-EB5CB653EE54}">
      <dsp:nvSpPr>
        <dsp:cNvPr id="0" name=""/>
        <dsp:cNvSpPr/>
      </dsp:nvSpPr>
      <dsp:spPr>
        <a:xfrm>
          <a:off x="0" y="265414"/>
          <a:ext cx="7796254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076" tIns="354076" rIns="6050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0" i="0" kern="1200" dirty="0"/>
            <a:t>Cuéntame salud, será una consulta de los mayores y doctores en colegios, y </a:t>
          </a:r>
          <a:r>
            <a:rPr lang="es-ES" sz="1800" b="0" i="0" kern="1200" dirty="0" err="1"/>
            <a:t>on</a:t>
          </a:r>
          <a:r>
            <a:rPr lang="es-ES" sz="1800" b="0" i="0" kern="1200" dirty="0"/>
            <a:t> line, que servirá como laboratorio y conexión de los doctores con los alumnos haciéndolos participes de la prevención SXXI.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0" i="0" kern="1200" dirty="0"/>
            <a:t>Estará promovido por Smart </a:t>
          </a:r>
          <a:r>
            <a:rPr lang="es-ES" sz="1800" b="0" i="0" kern="1200" dirty="0" err="1"/>
            <a:t>Healthy</a:t>
          </a:r>
          <a:r>
            <a:rPr lang="es-ES" sz="1800" b="0" i="0" kern="1200" dirty="0"/>
            <a:t> </a:t>
          </a:r>
          <a:r>
            <a:rPr lang="es-ES" sz="1800" b="0" i="0" kern="1200" dirty="0" err="1"/>
            <a:t>Children</a:t>
          </a:r>
          <a:r>
            <a:rPr lang="es-ES" sz="1800" b="0" i="0" kern="1200" dirty="0"/>
            <a:t> programa, Smart </a:t>
          </a:r>
          <a:r>
            <a:rPr lang="es-ES" sz="1800" kern="1200" dirty="0" err="1"/>
            <a:t>Healthy</a:t>
          </a:r>
          <a:r>
            <a:rPr lang="es-ES" sz="1800" kern="1200" dirty="0"/>
            <a:t> </a:t>
          </a:r>
          <a:r>
            <a:rPr lang="es-ES" sz="1800" kern="1200" dirty="0" err="1"/>
            <a:t>Foundation</a:t>
          </a:r>
          <a:r>
            <a:rPr lang="es-ES" sz="1800" kern="1200" dirty="0"/>
            <a:t>, e Instituto Smart </a:t>
          </a:r>
          <a:r>
            <a:rPr lang="es-ES" sz="1800" kern="1200" dirty="0" err="1"/>
            <a:t>Academy</a:t>
          </a:r>
          <a:r>
            <a:rPr lang="es-ES" sz="1800" kern="1200" dirty="0"/>
            <a:t> y </a:t>
          </a:r>
          <a:r>
            <a:rPr lang="es-ES" sz="1800" b="0" i="0" kern="1200" dirty="0"/>
            <a:t>centra las </a:t>
          </a:r>
          <a:r>
            <a:rPr lang="es-ES" sz="1800" kern="1200" dirty="0"/>
            <a:t>intervenciones en el aprendizaje de hábitos y evitar enfermedades SXXI.</a:t>
          </a:r>
          <a:endParaRPr lang="en-US" sz="1800" kern="1200" dirty="0"/>
        </a:p>
      </dsp:txBody>
      <dsp:txXfrm>
        <a:off x="0" y="265414"/>
        <a:ext cx="7796254" cy="2356200"/>
      </dsp:txXfrm>
    </dsp:sp>
    <dsp:sp modelId="{5C9560DC-D08F-4952-8C20-DD5FCC67EA21}">
      <dsp:nvSpPr>
        <dsp:cNvPr id="0" name=""/>
        <dsp:cNvSpPr/>
      </dsp:nvSpPr>
      <dsp:spPr>
        <a:xfrm>
          <a:off x="389812" y="14494"/>
          <a:ext cx="545737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76" tIns="0" rIns="20627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DESCRIPCIÓN:</a:t>
          </a:r>
          <a:endParaRPr lang="en-US" sz="1800" kern="1200" dirty="0"/>
        </a:p>
      </dsp:txBody>
      <dsp:txXfrm>
        <a:off x="414310" y="38992"/>
        <a:ext cx="5408381" cy="452844"/>
      </dsp:txXfrm>
    </dsp:sp>
    <dsp:sp modelId="{7FA45054-AE38-4154-A1B6-0D7336AA8573}">
      <dsp:nvSpPr>
        <dsp:cNvPr id="0" name=""/>
        <dsp:cNvSpPr/>
      </dsp:nvSpPr>
      <dsp:spPr>
        <a:xfrm>
          <a:off x="0" y="2964335"/>
          <a:ext cx="7796254" cy="937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076" tIns="354076" rIns="6050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La lucha contra las enfermedades no transmisibles, la soledad no deseada y los buenos hábitos en los niños</a:t>
          </a:r>
          <a:endParaRPr lang="en-US" sz="1800" kern="1200" dirty="0"/>
        </a:p>
      </dsp:txBody>
      <dsp:txXfrm>
        <a:off x="0" y="2964335"/>
        <a:ext cx="7796254" cy="937125"/>
      </dsp:txXfrm>
    </dsp:sp>
    <dsp:sp modelId="{FE2E9616-E97F-4C5C-B832-F0913F2EFB7F}">
      <dsp:nvSpPr>
        <dsp:cNvPr id="0" name=""/>
        <dsp:cNvSpPr/>
      </dsp:nvSpPr>
      <dsp:spPr>
        <a:xfrm>
          <a:off x="389812" y="2713415"/>
          <a:ext cx="545737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76" tIns="0" rIns="20627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/>
            <a:t>RETO:</a:t>
          </a:r>
          <a:endParaRPr lang="en-US" sz="1800" kern="1200"/>
        </a:p>
      </dsp:txBody>
      <dsp:txXfrm>
        <a:off x="414310" y="2737913"/>
        <a:ext cx="5408381" cy="452844"/>
      </dsp:txXfrm>
    </dsp:sp>
    <dsp:sp modelId="{BA64F656-944D-4AE3-8F38-A8C69E488F66}">
      <dsp:nvSpPr>
        <dsp:cNvPr id="0" name=""/>
        <dsp:cNvSpPr/>
      </dsp:nvSpPr>
      <dsp:spPr>
        <a:xfrm>
          <a:off x="0" y="4244180"/>
          <a:ext cx="7796254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076" tIns="354076" rIns="6050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0" i="0" kern="1200" dirty="0"/>
            <a:t>Varios mayores voluntarios/ doctores impartirán una sesión a familias, los niños aprenden y participan en </a:t>
          </a:r>
          <a:r>
            <a:rPr lang="es-ES" sz="1800" kern="1200" dirty="0"/>
            <a:t>la importancia del cuidado, de afrontar situaciones de sus vidas y tutorizar.</a:t>
          </a:r>
          <a:endParaRPr lang="en-US" sz="1800" kern="1200" dirty="0"/>
        </a:p>
      </dsp:txBody>
      <dsp:txXfrm>
        <a:off x="0" y="4244180"/>
        <a:ext cx="7796254" cy="1178100"/>
      </dsp:txXfrm>
    </dsp:sp>
    <dsp:sp modelId="{42706F92-FD4D-4700-B2F8-F7B801FEFA16}">
      <dsp:nvSpPr>
        <dsp:cNvPr id="0" name=""/>
        <dsp:cNvSpPr/>
      </dsp:nvSpPr>
      <dsp:spPr>
        <a:xfrm>
          <a:off x="389812" y="3993260"/>
          <a:ext cx="545737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76" tIns="0" rIns="20627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CÓMO:</a:t>
          </a:r>
          <a:endParaRPr lang="en-US" sz="1800" kern="1200" dirty="0"/>
        </a:p>
      </dsp:txBody>
      <dsp:txXfrm>
        <a:off x="414310" y="4017758"/>
        <a:ext cx="5408381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1698B-2397-4479-921F-EB5CB653EE54}">
      <dsp:nvSpPr>
        <dsp:cNvPr id="0" name=""/>
        <dsp:cNvSpPr/>
      </dsp:nvSpPr>
      <dsp:spPr>
        <a:xfrm>
          <a:off x="0" y="53159"/>
          <a:ext cx="7792244" cy="25630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765" tIns="812292" rIns="60476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solidFill>
                <a:srgbClr val="000000"/>
              </a:solidFill>
            </a:rPr>
            <a:t>Se tratarán en calendario, estos temas, en una videoconferencia o taller impartido por el doctor con un calendario y por el mayor en otro.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De forma amena y con un lenguaje cercano, se imparten charlas con una periodicidad mensual, de 20 minutos de duración, donde se abordan temas de salud prevalentes, dirigidos a NIÑOS Y PROFESORES. </a:t>
          </a:r>
          <a:endParaRPr lang="es-ES" sz="1800" kern="1200" dirty="0">
            <a:solidFill>
              <a:srgbClr val="000000"/>
            </a:solidFill>
          </a:endParaRPr>
        </a:p>
      </dsp:txBody>
      <dsp:txXfrm>
        <a:off x="0" y="53159"/>
        <a:ext cx="7792244" cy="2563085"/>
      </dsp:txXfrm>
    </dsp:sp>
    <dsp:sp modelId="{5C9560DC-D08F-4952-8C20-DD5FCC67EA21}">
      <dsp:nvSpPr>
        <dsp:cNvPr id="0" name=""/>
        <dsp:cNvSpPr/>
      </dsp:nvSpPr>
      <dsp:spPr>
        <a:xfrm>
          <a:off x="272973" y="55311"/>
          <a:ext cx="5454570" cy="460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170" tIns="0" rIns="20617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ACTIVIDADES:</a:t>
          </a:r>
          <a:endParaRPr lang="en-US" sz="1800" kern="1200" dirty="0"/>
        </a:p>
      </dsp:txBody>
      <dsp:txXfrm>
        <a:off x="295461" y="77799"/>
        <a:ext cx="5409594" cy="415689"/>
      </dsp:txXfrm>
    </dsp:sp>
    <dsp:sp modelId="{7FA45054-AE38-4154-A1B6-0D7336AA8573}">
      <dsp:nvSpPr>
        <dsp:cNvPr id="0" name=""/>
        <dsp:cNvSpPr/>
      </dsp:nvSpPr>
      <dsp:spPr>
        <a:xfrm>
          <a:off x="0" y="2639919"/>
          <a:ext cx="7792244" cy="144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765" tIns="812292" rIns="60476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0" i="0" kern="1200" dirty="0">
              <a:solidFill>
                <a:srgbClr val="333333"/>
              </a:solidFill>
              <a:effectLst/>
            </a:rPr>
            <a:t>Alimentación de antes y actual contra la obesidad,  estrés, vivencias.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0" i="0" kern="1200" dirty="0">
              <a:solidFill>
                <a:srgbClr val="333333"/>
              </a:solidFill>
              <a:effectLst/>
            </a:rPr>
            <a:t> </a:t>
          </a:r>
          <a:r>
            <a:rPr lang="en-US" sz="1800" kern="1200" dirty="0"/>
            <a:t>De 8 a 12 </a:t>
          </a:r>
          <a:r>
            <a:rPr lang="en-US" sz="1800" kern="1200" dirty="0" err="1"/>
            <a:t>años</a:t>
          </a:r>
          <a:r>
            <a:rPr lang="en-US" sz="1800" kern="1200" dirty="0"/>
            <a:t>. </a:t>
          </a:r>
          <a:r>
            <a:rPr lang="en-US" sz="1800" kern="1200" dirty="0" err="1"/>
            <a:t>Corresponde</a:t>
          </a:r>
          <a:r>
            <a:rPr lang="en-US" sz="1800" kern="1200" dirty="0"/>
            <a:t> a Segundo/ </a:t>
          </a:r>
          <a:r>
            <a:rPr lang="en-US" sz="1800" kern="1200" dirty="0" err="1"/>
            <a:t>Tercer</a:t>
          </a:r>
          <a:r>
            <a:rPr lang="en-US" sz="1800" kern="1200" dirty="0"/>
            <a:t> </a:t>
          </a:r>
          <a:r>
            <a:rPr lang="en-US" sz="1800" kern="1200" dirty="0" err="1"/>
            <a:t>tramo</a:t>
          </a:r>
          <a:endParaRPr lang="en-US" sz="1800" kern="1200" dirty="0"/>
        </a:p>
      </dsp:txBody>
      <dsp:txXfrm>
        <a:off x="0" y="2639919"/>
        <a:ext cx="7792244" cy="1449000"/>
      </dsp:txXfrm>
    </dsp:sp>
    <dsp:sp modelId="{FE2E9616-E97F-4C5C-B832-F0913F2EFB7F}">
      <dsp:nvSpPr>
        <dsp:cNvPr id="0" name=""/>
        <dsp:cNvSpPr/>
      </dsp:nvSpPr>
      <dsp:spPr>
        <a:xfrm>
          <a:off x="272973" y="2667053"/>
          <a:ext cx="5454570" cy="4018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170" tIns="0" rIns="20617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TEMAS Y EDAD:</a:t>
          </a:r>
          <a:endParaRPr lang="en-US" sz="1800" kern="1200" dirty="0"/>
        </a:p>
      </dsp:txBody>
      <dsp:txXfrm>
        <a:off x="292587" y="2686667"/>
        <a:ext cx="5415342" cy="362574"/>
      </dsp:txXfrm>
    </dsp:sp>
    <dsp:sp modelId="{BA64F656-944D-4AE3-8F38-A8C69E488F66}">
      <dsp:nvSpPr>
        <dsp:cNvPr id="0" name=""/>
        <dsp:cNvSpPr/>
      </dsp:nvSpPr>
      <dsp:spPr>
        <a:xfrm>
          <a:off x="0" y="4091418"/>
          <a:ext cx="7792244" cy="192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4765" tIns="812292" rIns="60476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Al final de la charla tiene lugar una ruta de preguntas de profesores y niños.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El </a:t>
          </a:r>
          <a:r>
            <a:rPr lang="en-US" sz="1800" kern="1200" dirty="0" err="1"/>
            <a:t>centro</a:t>
          </a:r>
          <a:r>
            <a:rPr lang="en-US" sz="1800" kern="1200" dirty="0"/>
            <a:t> </a:t>
          </a:r>
          <a:r>
            <a:rPr lang="en-US" sz="1800" kern="1200" dirty="0" err="1"/>
            <a:t>propondrá</a:t>
          </a:r>
          <a:r>
            <a:rPr lang="en-US" sz="1800" kern="1200" dirty="0"/>
            <a:t> una </a:t>
          </a:r>
          <a:r>
            <a:rPr lang="en-US" sz="1800" kern="1200" dirty="0" err="1"/>
            <a:t>actividad</a:t>
          </a:r>
          <a:r>
            <a:rPr lang="en-US" sz="1800" kern="1200" dirty="0"/>
            <a:t> </a:t>
          </a:r>
          <a:r>
            <a:rPr lang="en-US" sz="1800" kern="1200" dirty="0" err="1"/>
            <a:t>si</a:t>
          </a:r>
          <a:r>
            <a:rPr lang="en-US" sz="1800" kern="1200" dirty="0"/>
            <a:t> lo </a:t>
          </a:r>
          <a:r>
            <a:rPr lang="en-US" sz="1800" kern="1200" dirty="0" err="1"/>
            <a:t>desea</a:t>
          </a:r>
          <a:r>
            <a:rPr lang="en-US" sz="1800" kern="1200" dirty="0"/>
            <a:t> para </a:t>
          </a:r>
          <a:r>
            <a:rPr lang="en-US" sz="1800" kern="1200" dirty="0" err="1"/>
            <a:t>mostrarla</a:t>
          </a:r>
          <a:r>
            <a:rPr lang="en-US" sz="1800" kern="1200" dirty="0"/>
            <a:t> y </a:t>
          </a:r>
          <a:r>
            <a:rPr lang="en-US" sz="1800" kern="1200" dirty="0" err="1"/>
            <a:t>premiar</a:t>
          </a:r>
          <a:r>
            <a:rPr lang="en-US" sz="1800" kern="1200" dirty="0"/>
            <a:t> al </a:t>
          </a:r>
          <a:r>
            <a:rPr lang="en-US" sz="1800" kern="1200" dirty="0" err="1"/>
            <a:t>mejor</a:t>
          </a:r>
          <a:r>
            <a:rPr lang="en-US" sz="1800" kern="1200" dirty="0"/>
            <a:t> </a:t>
          </a:r>
          <a:r>
            <a:rPr lang="en-US" sz="1800" kern="1200" dirty="0" err="1"/>
            <a:t>curso</a:t>
          </a:r>
          <a:r>
            <a:rPr lang="en-US" sz="1800" kern="1200" dirty="0"/>
            <a:t>.</a:t>
          </a:r>
        </a:p>
      </dsp:txBody>
      <dsp:txXfrm>
        <a:off x="0" y="4091418"/>
        <a:ext cx="7792244" cy="1921500"/>
      </dsp:txXfrm>
    </dsp:sp>
    <dsp:sp modelId="{42706F92-FD4D-4700-B2F8-F7B801FEFA16}">
      <dsp:nvSpPr>
        <dsp:cNvPr id="0" name=""/>
        <dsp:cNvSpPr/>
      </dsp:nvSpPr>
      <dsp:spPr>
        <a:xfrm>
          <a:off x="360325" y="4188161"/>
          <a:ext cx="5454570" cy="376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170" tIns="0" rIns="20617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TAREAS ALUMNADO Y PREMIOS:</a:t>
          </a:r>
        </a:p>
      </dsp:txBody>
      <dsp:txXfrm>
        <a:off x="378724" y="4206560"/>
        <a:ext cx="5417772" cy="3401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5C729-BD4D-42ED-A190-46E416E59B21}">
      <dsp:nvSpPr>
        <dsp:cNvPr id="0" name=""/>
        <dsp:cNvSpPr/>
      </dsp:nvSpPr>
      <dsp:spPr>
        <a:xfrm>
          <a:off x="0" y="605623"/>
          <a:ext cx="7027594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i="0" kern="1200">
              <a:effectLst/>
              <a:latin typeface="Times New Roman" panose="02020603050405020304" pitchFamily="18" charset="0"/>
            </a:rPr>
            <a:t>Empoderar a las familias y niños para que se cuiden a sí mismos y mejorar la alfabetización en salud.</a:t>
          </a:r>
          <a:endParaRPr lang="es-ES" sz="1800" kern="1200" dirty="0"/>
        </a:p>
      </dsp:txBody>
      <dsp:txXfrm>
        <a:off x="59399" y="665022"/>
        <a:ext cx="6908796" cy="1098002"/>
      </dsp:txXfrm>
    </dsp:sp>
    <dsp:sp modelId="{26580742-2646-4D95-9B9E-3DD5CE98139B}">
      <dsp:nvSpPr>
        <dsp:cNvPr id="0" name=""/>
        <dsp:cNvSpPr/>
      </dsp:nvSpPr>
      <dsp:spPr>
        <a:xfrm>
          <a:off x="0" y="2009624"/>
          <a:ext cx="7027594" cy="1216800"/>
        </a:xfrm>
        <a:prstGeom prst="roundRect">
          <a:avLst/>
        </a:prstGeom>
        <a:solidFill>
          <a:schemeClr val="accent3">
            <a:hueOff val="486707"/>
            <a:satOff val="-9055"/>
            <a:lumOff val="-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i="0" kern="1200">
              <a:effectLst/>
              <a:latin typeface="Times New Roman" panose="02020603050405020304" pitchFamily="18" charset="0"/>
            </a:rPr>
            <a:t>Promover un modelo multisectorial innovador para la salud a través de la vinculación de centros educativos con los profesionales médicos. Y la reputación y valor del profesional médico como educador de salud.</a:t>
          </a:r>
          <a:endParaRPr lang="es-ES" sz="1800" kern="1200" dirty="0"/>
        </a:p>
      </dsp:txBody>
      <dsp:txXfrm>
        <a:off x="59399" y="2069023"/>
        <a:ext cx="6908796" cy="1098002"/>
      </dsp:txXfrm>
    </dsp:sp>
    <dsp:sp modelId="{877AD783-EDB2-42B0-A425-4B88F07F8C80}">
      <dsp:nvSpPr>
        <dsp:cNvPr id="0" name=""/>
        <dsp:cNvSpPr/>
      </dsp:nvSpPr>
      <dsp:spPr>
        <a:xfrm>
          <a:off x="0" y="3413624"/>
          <a:ext cx="7027594" cy="1216800"/>
        </a:xfrm>
        <a:prstGeom prst="roundRect">
          <a:avLst/>
        </a:prstGeom>
        <a:solidFill>
          <a:schemeClr val="accent3">
            <a:hueOff val="973413"/>
            <a:satOff val="-18109"/>
            <a:lumOff val="-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i="0" kern="1200" dirty="0">
              <a:effectLst/>
              <a:latin typeface="Times New Roman" panose="02020603050405020304" pitchFamily="18" charset="0"/>
            </a:rPr>
            <a:t>Impartir educación al paciente como una iniciativa de promoción de la salud con la oportunidad de desarrollar habilidades, actitudes y comportamientos gracias a nuestros mayores y a los doctores.</a:t>
          </a:r>
          <a:endParaRPr lang="es-ES" sz="1800" kern="1200" dirty="0"/>
        </a:p>
      </dsp:txBody>
      <dsp:txXfrm>
        <a:off x="59399" y="3473023"/>
        <a:ext cx="6908796" cy="1098002"/>
      </dsp:txXfrm>
    </dsp:sp>
    <dsp:sp modelId="{4EC5BD82-2459-4D70-92DF-7CA3D3468D90}">
      <dsp:nvSpPr>
        <dsp:cNvPr id="0" name=""/>
        <dsp:cNvSpPr/>
      </dsp:nvSpPr>
      <dsp:spPr>
        <a:xfrm>
          <a:off x="0" y="4817624"/>
          <a:ext cx="7027594" cy="1216800"/>
        </a:xfrm>
        <a:prstGeom prst="roundRect">
          <a:avLst/>
        </a:prstGeom>
        <a:solidFill>
          <a:schemeClr val="accent3">
            <a:hueOff val="1460120"/>
            <a:satOff val="-27164"/>
            <a:lumOff val="-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i="0" kern="1200" dirty="0">
              <a:effectLst/>
              <a:latin typeface="Times New Roman" panose="02020603050405020304" pitchFamily="18" charset="0"/>
            </a:rPr>
            <a:t>Ampliar la participación promoviendo la conexión con nuestros mayores</a:t>
          </a:r>
          <a:endParaRPr lang="es-ES" sz="1800" kern="1200" dirty="0"/>
        </a:p>
      </dsp:txBody>
      <dsp:txXfrm>
        <a:off x="59399" y="4877023"/>
        <a:ext cx="6908796" cy="1098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714D1-64E9-473E-B50D-4FC3A0B2DE7B}">
      <dsp:nvSpPr>
        <dsp:cNvPr id="0" name=""/>
        <dsp:cNvSpPr/>
      </dsp:nvSpPr>
      <dsp:spPr>
        <a:xfrm>
          <a:off x="2295400" y="4741047"/>
          <a:ext cx="3558140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9CCF7-5F13-4918-ADC3-611666EC36E4}">
      <dsp:nvSpPr>
        <dsp:cNvPr id="0" name=""/>
        <dsp:cNvSpPr/>
      </dsp:nvSpPr>
      <dsp:spPr>
        <a:xfrm>
          <a:off x="2653123" y="3993210"/>
          <a:ext cx="3006765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E6EAE2-5FC6-422F-BA92-5712B19C6A91}">
      <dsp:nvSpPr>
        <dsp:cNvPr id="0" name=""/>
        <dsp:cNvSpPr/>
      </dsp:nvSpPr>
      <dsp:spPr>
        <a:xfrm>
          <a:off x="2330768" y="3157689"/>
          <a:ext cx="2807765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FF734-2EE8-42C8-A253-D0FEF61D0162}">
      <dsp:nvSpPr>
        <dsp:cNvPr id="0" name=""/>
        <dsp:cNvSpPr/>
      </dsp:nvSpPr>
      <dsp:spPr>
        <a:xfrm>
          <a:off x="2280465" y="2005182"/>
          <a:ext cx="3006765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9732B8-352F-481F-9173-532AEA9BE663}">
      <dsp:nvSpPr>
        <dsp:cNvPr id="0" name=""/>
        <dsp:cNvSpPr/>
      </dsp:nvSpPr>
      <dsp:spPr>
        <a:xfrm>
          <a:off x="2035300" y="1167093"/>
          <a:ext cx="3558140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7F4B9-B9E4-49EC-BEBB-253458E0DB4D}">
      <dsp:nvSpPr>
        <dsp:cNvPr id="0" name=""/>
        <dsp:cNvSpPr/>
      </dsp:nvSpPr>
      <dsp:spPr>
        <a:xfrm>
          <a:off x="512810" y="1236089"/>
          <a:ext cx="3509706" cy="350970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5AC420-8EAD-4067-9067-4F166AE5B9E0}">
      <dsp:nvSpPr>
        <dsp:cNvPr id="0" name=""/>
        <dsp:cNvSpPr/>
      </dsp:nvSpPr>
      <dsp:spPr>
        <a:xfrm>
          <a:off x="1207662" y="3266490"/>
          <a:ext cx="2246212" cy="1158203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INSTITUTO SMART ACADEMY </a:t>
          </a:r>
        </a:p>
      </dsp:txBody>
      <dsp:txXfrm>
        <a:off x="1207662" y="3266490"/>
        <a:ext cx="2246212" cy="1158203"/>
      </dsp:txXfrm>
    </dsp:sp>
    <dsp:sp modelId="{15BD5631-D719-4563-A30F-20AAB0C49A64}">
      <dsp:nvSpPr>
        <dsp:cNvPr id="0" name=""/>
        <dsp:cNvSpPr/>
      </dsp:nvSpPr>
      <dsp:spPr>
        <a:xfrm>
          <a:off x="5279598" y="499683"/>
          <a:ext cx="1091299" cy="103385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7EFEA-8738-4B21-A501-F3F446235940}">
      <dsp:nvSpPr>
        <dsp:cNvPr id="0" name=""/>
        <dsp:cNvSpPr/>
      </dsp:nvSpPr>
      <dsp:spPr>
        <a:xfrm>
          <a:off x="6204782" y="1402835"/>
          <a:ext cx="139054" cy="631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6204782" y="1402835"/>
        <a:ext cx="139054" cy="631747"/>
      </dsp:txXfrm>
    </dsp:sp>
    <dsp:sp modelId="{8AFB19F8-2AF9-49CC-B1BC-E76303212D7E}">
      <dsp:nvSpPr>
        <dsp:cNvPr id="0" name=""/>
        <dsp:cNvSpPr/>
      </dsp:nvSpPr>
      <dsp:spPr>
        <a:xfrm>
          <a:off x="5279593" y="1526260"/>
          <a:ext cx="1091299" cy="103385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FD591-49E7-41B6-844A-2F80EED3568D}">
      <dsp:nvSpPr>
        <dsp:cNvPr id="0" name=""/>
        <dsp:cNvSpPr/>
      </dsp:nvSpPr>
      <dsp:spPr>
        <a:xfrm>
          <a:off x="5653407" y="2002995"/>
          <a:ext cx="194192" cy="631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53407" y="2002995"/>
        <a:ext cx="194192" cy="631747"/>
      </dsp:txXfrm>
    </dsp:sp>
    <dsp:sp modelId="{A297D53A-1E48-45CA-ADB2-C192C4E07C47}">
      <dsp:nvSpPr>
        <dsp:cNvPr id="0" name=""/>
        <dsp:cNvSpPr/>
      </dsp:nvSpPr>
      <dsp:spPr>
        <a:xfrm>
          <a:off x="4549979" y="2605832"/>
          <a:ext cx="1275270" cy="109313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52E37D-697A-4AD2-83B8-489D9E4A39A1}">
      <dsp:nvSpPr>
        <dsp:cNvPr id="0" name=""/>
        <dsp:cNvSpPr/>
      </dsp:nvSpPr>
      <dsp:spPr>
        <a:xfrm>
          <a:off x="5454407" y="2841815"/>
          <a:ext cx="214092" cy="631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454407" y="2841815"/>
        <a:ext cx="214092" cy="631747"/>
      </dsp:txXfrm>
    </dsp:sp>
    <dsp:sp modelId="{8EA915CB-2F32-46B0-93A0-68B36D5DB024}">
      <dsp:nvSpPr>
        <dsp:cNvPr id="0" name=""/>
        <dsp:cNvSpPr/>
      </dsp:nvSpPr>
      <dsp:spPr>
        <a:xfrm>
          <a:off x="5568200" y="3497943"/>
          <a:ext cx="1038699" cy="991381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8322B7-7D00-4074-B73D-2259FB46B702}">
      <dsp:nvSpPr>
        <dsp:cNvPr id="0" name=""/>
        <dsp:cNvSpPr/>
      </dsp:nvSpPr>
      <dsp:spPr>
        <a:xfrm>
          <a:off x="5653407" y="3680635"/>
          <a:ext cx="194192" cy="631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5653407" y="3680635"/>
        <a:ext cx="194192" cy="631747"/>
      </dsp:txXfrm>
    </dsp:sp>
    <dsp:sp modelId="{53BBC4AA-85E5-44F0-B92E-FC94DAEC59CC}">
      <dsp:nvSpPr>
        <dsp:cNvPr id="0" name=""/>
        <dsp:cNvSpPr/>
      </dsp:nvSpPr>
      <dsp:spPr>
        <a:xfrm>
          <a:off x="4716067" y="4421109"/>
          <a:ext cx="1109177" cy="1052661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862CB1-487A-4CFC-B017-68B4979772AC}">
      <dsp:nvSpPr>
        <dsp:cNvPr id="0" name=""/>
        <dsp:cNvSpPr/>
      </dsp:nvSpPr>
      <dsp:spPr>
        <a:xfrm>
          <a:off x="6204782" y="4280795"/>
          <a:ext cx="139054" cy="631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6204782" y="4280795"/>
        <a:ext cx="139054" cy="631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B1DA2-9828-4A84-A1DE-DB9E5EE7793F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B8F40-4C90-4BF1-84F9-809B059C1F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553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B8F40-4C90-4BF1-84F9-809B059C1F0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7849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B8F40-4C90-4BF1-84F9-809B059C1F0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55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EDC1E-D644-46F6-AD9E-2A130179ED0C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15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1154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BAFC0-0B34-4CD6-B576-E5A2EF911D81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4020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3753704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7737556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78C4-58A6-43C0-AD40-CAF94C475A3E}" type="datetime1">
              <a:rPr lang="es-ES" smtClean="0"/>
              <a:t>20/09/2021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38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345-99CC-4E90-A5E5-D5AB6B0244EB}" type="datetime1">
              <a:rPr lang="es-ES" smtClean="0"/>
              <a:t>20/09/2021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14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037606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98670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15435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2268364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8978863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17247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5716813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8599100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164751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43467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4607056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95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7345-99CC-4E90-A5E5-D5AB6B0244EB}" type="datetime1">
              <a:rPr lang="es-ES" smtClean="0"/>
              <a:t>20/09/2021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206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6BBAFC0-0B34-4CD6-B576-E5A2EF911D81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s-ES"/>
              <a:t>SHC PRESENTACIÓN 2020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7841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B60D-0B6B-4863-920E-539B95B4D60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5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s-ES"/>
              <a:t>SHC PRESENTACIÓN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27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16" r:id="rId3"/>
    <p:sldLayoutId id="2147485517" r:id="rId4"/>
    <p:sldLayoutId id="2147485518" r:id="rId5"/>
    <p:sldLayoutId id="2147485519" r:id="rId6"/>
    <p:sldLayoutId id="2147485520" r:id="rId7"/>
    <p:sldLayoutId id="2147485521" r:id="rId8"/>
    <p:sldLayoutId id="2147485522" r:id="rId9"/>
    <p:sldLayoutId id="2147485523" r:id="rId10"/>
    <p:sldLayoutId id="2147485524" r:id="rId11"/>
    <p:sldLayoutId id="2147485525" r:id="rId12"/>
    <p:sldLayoutId id="2147485526" r:id="rId13"/>
    <p:sldLayoutId id="2147485527" r:id="rId14"/>
    <p:sldLayoutId id="2147485528" r:id="rId15"/>
    <p:sldLayoutId id="2147485529" r:id="rId16"/>
    <p:sldLayoutId id="2147485530" r:id="rId17"/>
    <p:sldLayoutId id="2147485531" r:id="rId18"/>
    <p:sldLayoutId id="2147485532" r:id="rId19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F9C94EE-C45E-4A97-8E1A-FAE49201CABE}" type="datetime1">
              <a:rPr lang="es-ES" smtClean="0"/>
              <a:t>20/09/2021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s-ES"/>
              <a:t>SHC PRESENTACIÓN 2020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EDA5B0FC-A978-43F5-B52D-FB18DFA244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34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4" r:id="rId2"/>
    <p:sldLayoutId id="2147484183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hyperlink" Target="https://terrassaencomu.cat/ca/blog/1838" TargetMode="Externa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hyperlink" Target="https://www.lacomarcadepuertollano.com/diario/noticia/2017_12_27/4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hyperlink" Target="https://www.lacomarcadepuertollano.com/diario/noticia/2017_12_27/48" TargetMode="Externa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26" Type="http://schemas.openxmlformats.org/officeDocument/2006/relationships/image" Target="../media/image53.svg"/><Relationship Id="rId3" Type="http://schemas.openxmlformats.org/officeDocument/2006/relationships/image" Target="../media/image31.svg"/><Relationship Id="rId21" Type="http://schemas.openxmlformats.org/officeDocument/2006/relationships/image" Target="../media/image48.png"/><Relationship Id="rId34" Type="http://schemas.openxmlformats.org/officeDocument/2006/relationships/image" Target="../media/image61.svg"/><Relationship Id="rId7" Type="http://schemas.openxmlformats.org/officeDocument/2006/relationships/image" Target="../media/image35.sv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2" Type="http://schemas.openxmlformats.org/officeDocument/2006/relationships/image" Target="../media/image30.png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24" Type="http://schemas.openxmlformats.org/officeDocument/2006/relationships/image" Target="../media/image51.svg"/><Relationship Id="rId32" Type="http://schemas.openxmlformats.org/officeDocument/2006/relationships/image" Target="../media/image59.svg"/><Relationship Id="rId5" Type="http://schemas.openxmlformats.org/officeDocument/2006/relationships/image" Target="../media/image33.sv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svg"/><Relationship Id="rId36" Type="http://schemas.openxmlformats.org/officeDocument/2006/relationships/image" Target="../media/image63.svg"/><Relationship Id="rId10" Type="http://schemas.openxmlformats.org/officeDocument/2006/relationships/image" Target="../media/image9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1.svg"/><Relationship Id="rId22" Type="http://schemas.openxmlformats.org/officeDocument/2006/relationships/image" Target="../media/image49.svg"/><Relationship Id="rId27" Type="http://schemas.openxmlformats.org/officeDocument/2006/relationships/image" Target="../media/image54.png"/><Relationship Id="rId30" Type="http://schemas.openxmlformats.org/officeDocument/2006/relationships/image" Target="../media/image57.svg"/><Relationship Id="rId35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jpg"/><Relationship Id="rId7" Type="http://schemas.openxmlformats.org/officeDocument/2006/relationships/image" Target="../media/image68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5" Type="http://schemas.openxmlformats.org/officeDocument/2006/relationships/image" Target="../media/image11.gif"/><Relationship Id="rId10" Type="http://schemas.openxmlformats.org/officeDocument/2006/relationships/image" Target="../media/image9.png"/><Relationship Id="rId4" Type="http://schemas.openxmlformats.org/officeDocument/2006/relationships/image" Target="../media/image66.jfif"/><Relationship Id="rId9" Type="http://schemas.openxmlformats.org/officeDocument/2006/relationships/image" Target="../media/image70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>
            <a:extLst>
              <a:ext uri="{FF2B5EF4-FFF2-40B4-BE49-F238E27FC236}">
                <a16:creationId xmlns:a16="http://schemas.microsoft.com/office/drawing/2014/main" id="{ED331677-26DE-4EC1-9413-2FBC100AD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0CC3C8B-9B38-40BE-833A-3D26F28AF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9F8105C-7867-47E3-BA15-755A00D4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775" y="618517"/>
            <a:ext cx="10364451" cy="15961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lang="en-US" altLang="es-ES" sz="2300" b="1" kern="1200" cap="all" baseline="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s-ES" sz="3200" b="1" kern="1200" cap="all" baseline="0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+mj-ea"/>
                <a:cs typeface="+mj-cs"/>
              </a:rPr>
              <a:t>“</a:t>
            </a:r>
            <a:r>
              <a:rPr lang="en-US" altLang="es-ES" sz="3200" b="1" cap="all" dirty="0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CUÉNTAME SALUD, </a:t>
            </a:r>
          </a:p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s-ES" sz="3200" b="1" cap="all" dirty="0" err="1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mayores</a:t>
            </a:r>
            <a:r>
              <a:rPr lang="en-US" altLang="es-ES" sz="3200" b="1" cap="all" dirty="0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lang="en-US" altLang="es-ES" sz="3200" b="1" cap="all" dirty="0" err="1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como</a:t>
            </a:r>
            <a:r>
              <a:rPr lang="en-US" altLang="es-ES" sz="3200" b="1" cap="all" dirty="0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lang="en-US" altLang="es-ES" sz="3200" b="1" cap="all" dirty="0" err="1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tutores</a:t>
            </a:r>
            <a:r>
              <a:rPr lang="en-US" altLang="es-ES" sz="3200" b="1" cap="all" dirty="0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 de </a:t>
            </a:r>
            <a:r>
              <a:rPr lang="en-US" altLang="es-ES" sz="3200" b="1" cap="all" dirty="0" err="1">
                <a:solidFill>
                  <a:srgbClr val="0070C0"/>
                </a:solidFill>
                <a:latin typeface="Arial Black" panose="020B0A04020102020204" pitchFamily="34" charset="0"/>
                <a:ea typeface="+mj-ea"/>
                <a:cs typeface="+mj-cs"/>
              </a:rPr>
              <a:t>salud</a:t>
            </a:r>
            <a:r>
              <a:rPr lang="en-US" altLang="es-ES" sz="3200" b="1" kern="1200" cap="all" baseline="0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+mj-ea"/>
                <a:cs typeface="+mj-cs"/>
              </a:rPr>
              <a:t>”</a:t>
            </a:r>
          </a:p>
        </p:txBody>
      </p:sp>
      <p:sp>
        <p:nvSpPr>
          <p:cNvPr id="54" name="Rounded Rectangle 18">
            <a:extLst>
              <a:ext uri="{FF2B5EF4-FFF2-40B4-BE49-F238E27FC236}">
                <a16:creationId xmlns:a16="http://schemas.microsoft.com/office/drawing/2014/main" id="{363BDF1F-5115-4BAA-AA63-265947B43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3774" y="2407571"/>
            <a:ext cx="5180637" cy="3383628"/>
          </a:xfrm>
          <a:prstGeom prst="roundRect">
            <a:avLst>
              <a:gd name="adj" fmla="val 483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33072EE4-9F5C-47FE-AE97-2C071D6D0E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8"/>
          <a:stretch/>
        </p:blipFill>
        <p:spPr>
          <a:xfrm>
            <a:off x="1190420" y="2528067"/>
            <a:ext cx="2161388" cy="309854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 w="82550" cap="sq">
            <a:noFill/>
            <a:miter lim="800000"/>
          </a:ln>
          <a:effectLst/>
        </p:spPr>
      </p:pic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656A21B-DCE3-4EEA-ACBA-05F15768C1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3759851" y="2528067"/>
            <a:ext cx="1997729" cy="1490884"/>
          </a:xfrm>
          <a:prstGeom prst="roundRect">
            <a:avLst>
              <a:gd name="adj" fmla="val 0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A71DA4F-4967-4706-AEBB-9AA5F56B6B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58"/>
          <a:stretch/>
        </p:blipFill>
        <p:spPr>
          <a:xfrm>
            <a:off x="3628454" y="4040910"/>
            <a:ext cx="2343942" cy="990874"/>
          </a:xfrm>
          <a:prstGeom prst="roundRect">
            <a:avLst>
              <a:gd name="adj" fmla="val 0"/>
            </a:avLst>
          </a:prstGeom>
          <a:ln w="82550" cap="sq">
            <a:noFill/>
            <a:miter lim="800000"/>
          </a:ln>
          <a:effectLst/>
        </p:spPr>
      </p:pic>
      <p:sp>
        <p:nvSpPr>
          <p:cNvPr id="3" name="CuadroTexto 5">
            <a:extLst>
              <a:ext uri="{FF2B5EF4-FFF2-40B4-BE49-F238E27FC236}">
                <a16:creationId xmlns:a16="http://schemas.microsoft.com/office/drawing/2014/main" id="{F65A2815-C3AB-4F5E-9AD0-4B72A68B1841}"/>
              </a:ext>
            </a:extLst>
          </p:cNvPr>
          <p:cNvSpPr txBox="1"/>
          <p:nvPr/>
        </p:nvSpPr>
        <p:spPr>
          <a:xfrm>
            <a:off x="6523984" y="2367092"/>
            <a:ext cx="4753615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b="1" cap="all" dirty="0">
                <a:sym typeface="Roboto"/>
              </a:rPr>
              <a:t>PILOTO DEL </a:t>
            </a:r>
            <a:r>
              <a:rPr lang="en-US" sz="1600" b="1" cap="all" dirty="0" err="1">
                <a:sym typeface="Roboto"/>
              </a:rPr>
              <a:t>PROgrama</a:t>
            </a:r>
            <a:r>
              <a:rPr lang="en-US" sz="1600" b="1" cap="all" dirty="0">
                <a:sym typeface="Roboto"/>
              </a:rPr>
              <a:t> SMART HEALTHY CHILDREN, BY SMART HEALTHY FOUNDATION</a:t>
            </a:r>
          </a:p>
          <a:p>
            <a:pPr marL="34290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b="1" cap="all" dirty="0" err="1">
                <a:sym typeface="Roboto"/>
              </a:rPr>
              <a:t>Método</a:t>
            </a:r>
            <a:r>
              <a:rPr lang="en-US" sz="1600" b="1" cap="all" dirty="0">
                <a:sym typeface="Roboto"/>
              </a:rPr>
              <a:t> </a:t>
            </a:r>
            <a:r>
              <a:rPr lang="en-US" sz="1600" b="1" cap="all" dirty="0" err="1">
                <a:sym typeface="Roboto"/>
              </a:rPr>
              <a:t>avalado</a:t>
            </a:r>
            <a:r>
              <a:rPr lang="en-US" sz="1600" b="1" cap="all" dirty="0">
                <a:sym typeface="Roboto"/>
              </a:rPr>
              <a:t> por U4SSC, </a:t>
            </a:r>
            <a:r>
              <a:rPr lang="en-US" sz="1600" b="1" cap="all" dirty="0" err="1">
                <a:sym typeface="Roboto"/>
              </a:rPr>
              <a:t>naciones</a:t>
            </a:r>
            <a:r>
              <a:rPr lang="en-US" sz="1600" b="1" cap="all" dirty="0">
                <a:sym typeface="Roboto"/>
              </a:rPr>
              <a:t> </a:t>
            </a:r>
            <a:r>
              <a:rPr lang="en-US" sz="1600" b="1" cap="all" dirty="0" err="1">
                <a:sym typeface="Roboto"/>
              </a:rPr>
              <a:t>unidas</a:t>
            </a:r>
            <a:r>
              <a:rPr lang="en-US" sz="1600" b="1" cap="all" dirty="0">
                <a:sym typeface="Roboto"/>
              </a:rPr>
              <a:t>. </a:t>
            </a:r>
            <a:r>
              <a:rPr lang="en-US" sz="1600" b="1" cap="all" dirty="0" err="1">
                <a:sym typeface="Roboto"/>
              </a:rPr>
              <a:t>Recomendado</a:t>
            </a:r>
            <a:r>
              <a:rPr lang="en-US" sz="1600" b="1" cap="all" dirty="0">
                <a:sym typeface="Roboto"/>
              </a:rPr>
              <a:t> UNU EGOV, ONU.</a:t>
            </a:r>
          </a:p>
          <a:p>
            <a:pPr marL="34290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endParaRPr lang="en-US" sz="1600" b="1" cap="all" dirty="0">
              <a:sym typeface="Roboto"/>
            </a:endParaRPr>
          </a:p>
          <a:p>
            <a:pPr marL="342900"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b="1" cap="all" dirty="0" err="1">
                <a:sym typeface="Roboto"/>
              </a:rPr>
              <a:t>Colaboración</a:t>
            </a:r>
            <a:r>
              <a:rPr lang="en-US" sz="1600" b="1" cap="all" dirty="0">
                <a:sym typeface="Roboto"/>
              </a:rPr>
              <a:t> de </a:t>
            </a:r>
            <a:r>
              <a:rPr lang="en-US" sz="1600" b="1" cap="all" dirty="0" err="1">
                <a:sym typeface="Roboto"/>
              </a:rPr>
              <a:t>amuvim</a:t>
            </a:r>
            <a:endParaRPr lang="en-US" sz="1600" b="1" cap="all" dirty="0">
              <a:sym typeface="Roboto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CE7A315-405A-4081-BA49-90BBF8F16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889" y="5101762"/>
            <a:ext cx="1484206" cy="4596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A3B1693-4468-4727-896A-71CF28106492}"/>
              </a:ext>
            </a:extLst>
          </p:cNvPr>
          <p:cNvSpPr txBox="1"/>
          <p:nvPr/>
        </p:nvSpPr>
        <p:spPr>
          <a:xfrm>
            <a:off x="980634" y="6171141"/>
            <a:ext cx="5755102" cy="9879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s-ES" sz="2800" b="1" kern="1200" cap="all" baseline="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SMART HEALTHY FOUNDATION</a:t>
            </a:r>
          </a:p>
          <a:p>
            <a:endParaRPr lang="es-ES" sz="2800" dirty="0"/>
          </a:p>
        </p:txBody>
      </p:sp>
      <p:pic>
        <p:nvPicPr>
          <p:cNvPr id="13" name="Imagen 1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100D1F2-100E-426E-80E7-1FF6FDDA70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9620766" y="5979695"/>
            <a:ext cx="1422659" cy="878305"/>
          </a:xfrm>
          <a:prstGeom prst="rect">
            <a:avLst/>
          </a:prstGeom>
        </p:spPr>
      </p:pic>
      <p:pic>
        <p:nvPicPr>
          <p:cNvPr id="14" name="Imagen 13" descr="Un dibujo de un edificio&#10;&#10;Descripción generada automáticamente">
            <a:extLst>
              <a:ext uri="{FF2B5EF4-FFF2-40B4-BE49-F238E27FC236}">
                <a16:creationId xmlns:a16="http://schemas.microsoft.com/office/drawing/2014/main" id="{0B03E306-757F-4006-9534-895C98C006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79" y="5964929"/>
            <a:ext cx="854242" cy="8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33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6A523AC-E39F-437A-A3BD-9114E8A7B55B}"/>
              </a:ext>
            </a:extLst>
          </p:cNvPr>
          <p:cNvSpPr/>
          <p:nvPr/>
        </p:nvSpPr>
        <p:spPr>
          <a:xfrm>
            <a:off x="7793904" y="2308297"/>
            <a:ext cx="3707844" cy="313191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RETO: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LLEVAR LA SALUD EMOCIONAL A TRAVÉS DE LOS MAYORES</a:t>
            </a:r>
            <a:endParaRPr lang="en-US" sz="4000" b="1" spc="0" dirty="0">
              <a:ln w="0"/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4" name="Imagen 2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2F6BF1F-B1D8-4532-92EA-C936E72A8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1008494" y="1215212"/>
            <a:ext cx="1464704" cy="109308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70B54A8-C846-478A-ADDC-DA1401B10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58"/>
          <a:stretch/>
        </p:blipFill>
        <p:spPr>
          <a:xfrm>
            <a:off x="5137838" y="1226427"/>
            <a:ext cx="1464704" cy="614455"/>
          </a:xfrm>
          <a:prstGeom prst="rect">
            <a:avLst/>
          </a:prstGeom>
        </p:spPr>
      </p:pic>
      <p:pic>
        <p:nvPicPr>
          <p:cNvPr id="3" name="Imagen 2" descr="Imagen de la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6E5DF250-2673-4EBC-86CA-B495AC533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87439" y="2180653"/>
            <a:ext cx="6019026" cy="3009513"/>
          </a:xfrm>
          <a:prstGeom prst="rect">
            <a:avLst/>
          </a:prstGeom>
        </p:spPr>
      </p:pic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592D1C1-BC7C-4A4E-BCC2-37B126FD4F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9416774" y="5979695"/>
            <a:ext cx="1422659" cy="878305"/>
          </a:xfrm>
          <a:prstGeom prst="rect">
            <a:avLst/>
          </a:prstGeom>
        </p:spPr>
      </p:pic>
      <p:pic>
        <p:nvPicPr>
          <p:cNvPr id="14" name="Imagen 13" descr="Un dibujo de un edificio&#10;&#10;Descripción generada automáticamente">
            <a:extLst>
              <a:ext uri="{FF2B5EF4-FFF2-40B4-BE49-F238E27FC236}">
                <a16:creationId xmlns:a16="http://schemas.microsoft.com/office/drawing/2014/main" id="{9EC98AAB-3E5D-446D-B527-D8C962432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79" y="5964929"/>
            <a:ext cx="854242" cy="8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70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3.jpeg">
            <a:extLst>
              <a:ext uri="{FF2B5EF4-FFF2-40B4-BE49-F238E27FC236}">
                <a16:creationId xmlns:a16="http://schemas.microsoft.com/office/drawing/2014/main" id="{0EF60A12-EF05-4311-998D-783E7544D45B}"/>
              </a:ext>
            </a:extLst>
          </p:cNvPr>
          <p:cNvPicPr/>
          <p:nvPr/>
        </p:nvPicPr>
        <p:blipFill>
          <a:blip r:embed="rId2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55280" y="1637829"/>
            <a:ext cx="3555073" cy="466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4.jpeg">
            <a:extLst>
              <a:ext uri="{FF2B5EF4-FFF2-40B4-BE49-F238E27FC236}">
                <a16:creationId xmlns:a16="http://schemas.microsoft.com/office/drawing/2014/main" id="{7046C9F8-E6BD-4BEF-A6DD-EC959065911A}"/>
              </a:ext>
            </a:extLst>
          </p:cNvPr>
          <p:cNvPicPr/>
          <p:nvPr/>
        </p:nvPicPr>
        <p:blipFill>
          <a:blip r:embed="rId3">
            <a:duotone>
              <a:prstClr val="black"/>
              <a:schemeClr val="accent3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7680" y="1518176"/>
            <a:ext cx="4882392" cy="25837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6.jpeg">
            <a:extLst>
              <a:ext uri="{FF2B5EF4-FFF2-40B4-BE49-F238E27FC236}">
                <a16:creationId xmlns:a16="http://schemas.microsoft.com/office/drawing/2014/main" id="{39EF442F-E5EB-423A-8EF6-2B67F2FA526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81510" y="4221431"/>
            <a:ext cx="4882392" cy="2438449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3D23FDC6-AEFF-4C87-BFCF-E7A9731D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000" y="6444000"/>
            <a:ext cx="2743200" cy="365125"/>
          </a:xfrm>
        </p:spPr>
        <p:txBody>
          <a:bodyPr/>
          <a:lstStyle/>
          <a:p>
            <a:fld id="{EDA5B0FC-A978-43F5-B52D-FB18DFA244D4}" type="slidenum">
              <a:rPr lang="es-ES" sz="105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8243575" y="2203967"/>
            <a:ext cx="3094985" cy="4058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240" indent="-285750">
              <a:lnSpc>
                <a:spcPct val="150000"/>
              </a:lnSpc>
              <a:spcBef>
                <a:spcPts val="240"/>
              </a:spcBef>
              <a:buClr>
                <a:srgbClr val="F9F9F9"/>
              </a:buClr>
              <a:buSzPts val="1200"/>
              <a:buFont typeface="Wingdings" panose="05000000000000000000" pitchFamily="2" charset="2"/>
              <a:buChar char="q"/>
            </a:pP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objetivo global  es  la promoción en hábitos saludables  para Smart  </a:t>
            </a:r>
            <a:r>
              <a:rPr lang="es-ES" sz="1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citizen</a:t>
            </a: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el niño.</a:t>
            </a:r>
          </a:p>
          <a:p>
            <a:pPr marL="396240" indent="-285750">
              <a:lnSpc>
                <a:spcPct val="150000"/>
              </a:lnSpc>
              <a:spcBef>
                <a:spcPts val="240"/>
              </a:spcBef>
              <a:buClr>
                <a:srgbClr val="F9F9F9"/>
              </a:buClr>
              <a:buSzPts val="1200"/>
              <a:buFont typeface="Wingdings" panose="05000000000000000000" pitchFamily="2" charset="2"/>
              <a:buChar char="q"/>
            </a:pPr>
            <a:endParaRPr lang="es-ES" sz="13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240" indent="-285750">
              <a:lnSpc>
                <a:spcPct val="150000"/>
              </a:lnSpc>
              <a:spcBef>
                <a:spcPts val="240"/>
              </a:spcBef>
              <a:buClr>
                <a:srgbClr val="F9F9F9"/>
              </a:buClr>
              <a:buSzPts val="1200"/>
              <a:buFont typeface="Wingdings" panose="05000000000000000000" pitchFamily="2" charset="2"/>
              <a:buChar char="q"/>
            </a:pP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Crear generaciones saludables en entornos inteligentes sostenibles. </a:t>
            </a:r>
            <a:endParaRPr lang="es-E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240" indent="-285750">
              <a:lnSpc>
                <a:spcPct val="150000"/>
              </a:lnSpc>
              <a:spcBef>
                <a:spcPts val="240"/>
              </a:spcBef>
              <a:buClr>
                <a:srgbClr val="F9F9F9"/>
              </a:buClr>
              <a:buSzPts val="1200"/>
              <a:buFont typeface="Wingdings" panose="05000000000000000000" pitchFamily="2" charset="2"/>
              <a:buChar char="q"/>
            </a:pP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96240" indent="-285750">
              <a:lnSpc>
                <a:spcPct val="150000"/>
              </a:lnSpc>
              <a:spcBef>
                <a:spcPts val="240"/>
              </a:spcBef>
              <a:buClr>
                <a:srgbClr val="F9F9F9"/>
              </a:buClr>
              <a:buSzPts val="1200"/>
              <a:buFont typeface="Wingdings" panose="05000000000000000000" pitchFamily="2" charset="2"/>
              <a:buChar char="q"/>
            </a:pP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Programa Alliance </a:t>
            </a:r>
            <a:r>
              <a:rPr lang="es-E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Smart </a:t>
            </a:r>
            <a:r>
              <a:rPr lang="es-E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cumple los 17 Objetivos de desarrollo sostenible Naciones Unidas </a:t>
            </a:r>
          </a:p>
        </p:txBody>
      </p:sp>
      <p:sp>
        <p:nvSpPr>
          <p:cNvPr id="21" name="CuadroTexto 7">
            <a:extLst>
              <a:ext uri="{FF2B5EF4-FFF2-40B4-BE49-F238E27FC236}">
                <a16:creationId xmlns:a16="http://schemas.microsoft.com/office/drawing/2014/main" id="{FEB331A0-F3D0-49CC-9B06-D4743DAA392C}"/>
              </a:ext>
            </a:extLst>
          </p:cNvPr>
          <p:cNvSpPr txBox="1"/>
          <p:nvPr/>
        </p:nvSpPr>
        <p:spPr>
          <a:xfrm>
            <a:off x="1632011" y="2127437"/>
            <a:ext cx="4049697" cy="1855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El programa Alliance </a:t>
            </a:r>
            <a:r>
              <a:rPr lang="es-E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for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s-ES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Smart </a:t>
            </a:r>
            <a:r>
              <a:rPr lang="es-ES" sz="13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Healthy</a:t>
            </a:r>
            <a:r>
              <a:rPr lang="es-ES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s-ES" sz="13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Children</a:t>
            </a:r>
            <a:r>
              <a:rPr lang="es-ES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(SHC), 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 el programa innovador que promueve a través de la educación,   </a:t>
            </a: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 salud de los futuros Smart </a:t>
            </a:r>
            <a:r>
              <a:rPr lang="es-ES" sz="1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citizen</a:t>
            </a: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 en territorios inteligentes. </a:t>
            </a:r>
          </a:p>
          <a:p>
            <a:pPr>
              <a:lnSpc>
                <a:spcPct val="150000"/>
              </a:lnSpc>
            </a:pP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Patrocinado por </a:t>
            </a:r>
            <a:r>
              <a:rPr lang="es-ES" sz="1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Globalquimia</a:t>
            </a:r>
            <a:r>
              <a:rPr lang="es-E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y Respaldado por U4SSC ONU.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633831" y="4707660"/>
            <a:ext cx="313358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Con todo tipo de medidas e intervenciones educativas  en 4 bloques:  nutrición, físico, digital, mediático. 355 iniciativas llevadas a cabo.</a:t>
            </a:r>
          </a:p>
          <a:p>
            <a:endParaRPr lang="es-ES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Con una metodología multidisciplinar basada retos, implicando a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toda la </a:t>
            </a:r>
            <a:r>
              <a:rPr lang="es-E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smart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s-E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city</a:t>
            </a:r>
            <a:r>
              <a:rPr lang="es-E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Llegando ya a 17 ciudades.</a:t>
            </a:r>
          </a:p>
        </p:txBody>
      </p:sp>
      <p:sp>
        <p:nvSpPr>
          <p:cNvPr id="24" name="CuadroTexto 5">
            <a:extLst>
              <a:ext uri="{FF2B5EF4-FFF2-40B4-BE49-F238E27FC236}">
                <a16:creationId xmlns:a16="http://schemas.microsoft.com/office/drawing/2014/main" id="{F65A2815-C3AB-4F5E-9AD0-4B72A68B1841}"/>
              </a:ext>
            </a:extLst>
          </p:cNvPr>
          <p:cNvSpPr txBox="1"/>
          <p:nvPr/>
        </p:nvSpPr>
        <p:spPr>
          <a:xfrm>
            <a:off x="1133910" y="1637829"/>
            <a:ext cx="4882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0" cap="al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¿qué es? </a:t>
            </a: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8">
            <a:extLst>
              <a:ext uri="{FF2B5EF4-FFF2-40B4-BE49-F238E27FC236}">
                <a16:creationId xmlns:a16="http://schemas.microsoft.com/office/drawing/2014/main" id="{61FD3B65-5DFC-4AAB-8EAA-31EA0EDA72D8}"/>
              </a:ext>
            </a:extLst>
          </p:cNvPr>
          <p:cNvGrpSpPr/>
          <p:nvPr/>
        </p:nvGrpSpPr>
        <p:grpSpPr>
          <a:xfrm>
            <a:off x="1288719" y="2363799"/>
            <a:ext cx="174927" cy="127008"/>
            <a:chOff x="0" y="0"/>
            <a:chExt cx="174925" cy="127006"/>
          </a:xfrm>
        </p:grpSpPr>
        <p:pic>
          <p:nvPicPr>
            <p:cNvPr id="26" name="pasted-image.pdf">
              <a:extLst>
                <a:ext uri="{FF2B5EF4-FFF2-40B4-BE49-F238E27FC236}">
                  <a16:creationId xmlns:a16="http://schemas.microsoft.com/office/drawing/2014/main" id="{75542073-19BB-4DDF-B5B6-2F9D3F64678F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27007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27" name="pasted-image.pdf">
              <a:extLst>
                <a:ext uri="{FF2B5EF4-FFF2-40B4-BE49-F238E27FC236}">
                  <a16:creationId xmlns:a16="http://schemas.microsoft.com/office/drawing/2014/main" id="{126BE9C3-89A6-4D5D-B70C-CC6B8BEED20C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7925" y="0"/>
              <a:ext cx="127001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28" name="Group 31">
            <a:extLst>
              <a:ext uri="{FF2B5EF4-FFF2-40B4-BE49-F238E27FC236}">
                <a16:creationId xmlns:a16="http://schemas.microsoft.com/office/drawing/2014/main" id="{573F3909-224F-4A0C-8CB1-2A8CD2B7B2F1}"/>
              </a:ext>
            </a:extLst>
          </p:cNvPr>
          <p:cNvGrpSpPr/>
          <p:nvPr/>
        </p:nvGrpSpPr>
        <p:grpSpPr>
          <a:xfrm>
            <a:off x="1354603" y="4945280"/>
            <a:ext cx="174927" cy="127007"/>
            <a:chOff x="0" y="0"/>
            <a:chExt cx="174925" cy="127006"/>
          </a:xfrm>
        </p:grpSpPr>
        <p:pic>
          <p:nvPicPr>
            <p:cNvPr id="29" name="pasted-image.pdf">
              <a:extLst>
                <a:ext uri="{FF2B5EF4-FFF2-40B4-BE49-F238E27FC236}">
                  <a16:creationId xmlns:a16="http://schemas.microsoft.com/office/drawing/2014/main" id="{06AD5924-08A7-418A-92D9-DCAAEFF94D25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27007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0" name="pasted-image.pdf">
              <a:extLst>
                <a:ext uri="{FF2B5EF4-FFF2-40B4-BE49-F238E27FC236}">
                  <a16:creationId xmlns:a16="http://schemas.microsoft.com/office/drawing/2014/main" id="{CC8CEBD1-E81B-45DB-BAC1-931FABAD1C37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7925" y="0"/>
              <a:ext cx="127001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1" name="Group 28">
            <a:extLst>
              <a:ext uri="{FF2B5EF4-FFF2-40B4-BE49-F238E27FC236}">
                <a16:creationId xmlns:a16="http://schemas.microsoft.com/office/drawing/2014/main" id="{61FD3B65-5DFC-4AAB-8EAA-31EA0EDA72D8}"/>
              </a:ext>
            </a:extLst>
          </p:cNvPr>
          <p:cNvGrpSpPr/>
          <p:nvPr/>
        </p:nvGrpSpPr>
        <p:grpSpPr>
          <a:xfrm>
            <a:off x="8360079" y="2271414"/>
            <a:ext cx="174927" cy="127008"/>
            <a:chOff x="0" y="0"/>
            <a:chExt cx="174925" cy="127006"/>
          </a:xfrm>
        </p:grpSpPr>
        <p:pic>
          <p:nvPicPr>
            <p:cNvPr id="32" name="pasted-image.pdf">
              <a:extLst>
                <a:ext uri="{FF2B5EF4-FFF2-40B4-BE49-F238E27FC236}">
                  <a16:creationId xmlns:a16="http://schemas.microsoft.com/office/drawing/2014/main" id="{75542073-19BB-4DDF-B5B6-2F9D3F64678F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27007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3" name="pasted-image.pdf">
              <a:extLst>
                <a:ext uri="{FF2B5EF4-FFF2-40B4-BE49-F238E27FC236}">
                  <a16:creationId xmlns:a16="http://schemas.microsoft.com/office/drawing/2014/main" id="{126BE9C3-89A6-4D5D-B70C-CC6B8BEED20C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7925" y="0"/>
              <a:ext cx="127001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4" name="Group 28">
            <a:extLst>
              <a:ext uri="{FF2B5EF4-FFF2-40B4-BE49-F238E27FC236}">
                <a16:creationId xmlns:a16="http://schemas.microsoft.com/office/drawing/2014/main" id="{61FD3B65-5DFC-4AAB-8EAA-31EA0EDA72D8}"/>
              </a:ext>
            </a:extLst>
          </p:cNvPr>
          <p:cNvGrpSpPr/>
          <p:nvPr/>
        </p:nvGrpSpPr>
        <p:grpSpPr>
          <a:xfrm>
            <a:off x="8355943" y="5079385"/>
            <a:ext cx="174927" cy="127008"/>
            <a:chOff x="0" y="0"/>
            <a:chExt cx="174925" cy="127006"/>
          </a:xfrm>
        </p:grpSpPr>
        <p:pic>
          <p:nvPicPr>
            <p:cNvPr id="35" name="pasted-image.pdf">
              <a:extLst>
                <a:ext uri="{FF2B5EF4-FFF2-40B4-BE49-F238E27FC236}">
                  <a16:creationId xmlns:a16="http://schemas.microsoft.com/office/drawing/2014/main" id="{75542073-19BB-4DDF-B5B6-2F9D3F64678F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27007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6" name="pasted-image.pdf">
              <a:extLst>
                <a:ext uri="{FF2B5EF4-FFF2-40B4-BE49-F238E27FC236}">
                  <a16:creationId xmlns:a16="http://schemas.microsoft.com/office/drawing/2014/main" id="{126BE9C3-89A6-4D5D-B70C-CC6B8BEED20C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7925" y="0"/>
              <a:ext cx="127001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7" name="CuadroTexto 5">
            <a:extLst>
              <a:ext uri="{FF2B5EF4-FFF2-40B4-BE49-F238E27FC236}">
                <a16:creationId xmlns:a16="http://schemas.microsoft.com/office/drawing/2014/main" id="{F65A2815-C3AB-4F5E-9AD0-4B72A68B1841}"/>
              </a:ext>
            </a:extLst>
          </p:cNvPr>
          <p:cNvSpPr txBox="1"/>
          <p:nvPr/>
        </p:nvSpPr>
        <p:spPr>
          <a:xfrm>
            <a:off x="1188658" y="4249374"/>
            <a:ext cx="488239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0" cap="al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¿cómo?</a:t>
            </a: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5">
            <a:extLst>
              <a:ext uri="{FF2B5EF4-FFF2-40B4-BE49-F238E27FC236}">
                <a16:creationId xmlns:a16="http://schemas.microsoft.com/office/drawing/2014/main" id="{F65A2815-C3AB-4F5E-9AD0-4B72A68B1841}"/>
              </a:ext>
            </a:extLst>
          </p:cNvPr>
          <p:cNvSpPr txBox="1"/>
          <p:nvPr/>
        </p:nvSpPr>
        <p:spPr>
          <a:xfrm>
            <a:off x="8535007" y="1662485"/>
            <a:ext cx="4882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0" cap="al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Objetivos</a:t>
            </a:r>
          </a:p>
          <a:p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467F02E8-38D7-4B6E-B64A-D5F638BBD1B9}"/>
              </a:ext>
            </a:extLst>
          </p:cNvPr>
          <p:cNvSpPr/>
          <p:nvPr/>
        </p:nvSpPr>
        <p:spPr>
          <a:xfrm>
            <a:off x="1633830" y="97022"/>
            <a:ext cx="8364411" cy="896594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6B27E1E-4C5A-4352-A1F3-1704C3A83404}"/>
              </a:ext>
            </a:extLst>
          </p:cNvPr>
          <p:cNvSpPr txBox="1"/>
          <p:nvPr/>
        </p:nvSpPr>
        <p:spPr>
          <a:xfrm>
            <a:off x="2466474" y="328780"/>
            <a:ext cx="7108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Programa </a:t>
            </a:r>
            <a:r>
              <a:rPr lang="es-ES" sz="2400" b="1" kern="0" cap="all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smart</a:t>
            </a:r>
            <a:r>
              <a:rPr lang="es-ES" sz="24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s-ES" sz="2400" b="1" kern="0" cap="all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healthy</a:t>
            </a:r>
            <a:r>
              <a:rPr lang="es-ES" sz="24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s-ES" sz="2400" b="1" kern="0" cap="all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children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n 4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B642877-A7F1-4854-967E-2F1C4057D7C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28796" y="-18945"/>
            <a:ext cx="1605034" cy="1128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DF9C1BF4-37B9-43B5-9ED9-4E4A811D4A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58"/>
          <a:stretch/>
        </p:blipFill>
        <p:spPr>
          <a:xfrm>
            <a:off x="10115326" y="195426"/>
            <a:ext cx="1721753" cy="722289"/>
          </a:xfrm>
          <a:prstGeom prst="rect">
            <a:avLst/>
          </a:prstGeom>
        </p:spPr>
      </p:pic>
      <p:pic>
        <p:nvPicPr>
          <p:cNvPr id="42" name="Imagen 41" descr="Un dibujo de un edificio&#10;&#10;Descripción generada automáticamente">
            <a:extLst>
              <a:ext uri="{FF2B5EF4-FFF2-40B4-BE49-F238E27FC236}">
                <a16:creationId xmlns:a16="http://schemas.microsoft.com/office/drawing/2014/main" id="{1D22AF61-1453-49C1-8079-E782B82C8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4384" y="6262899"/>
            <a:ext cx="600348" cy="627636"/>
          </a:xfrm>
          <a:prstGeom prst="rect">
            <a:avLst/>
          </a:prstGeom>
        </p:spPr>
      </p:pic>
      <p:pic>
        <p:nvPicPr>
          <p:cNvPr id="44" name="Imagen 4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6DACDF4-832F-4EBF-B371-D0078C1E05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10141904" y="6301429"/>
            <a:ext cx="901521" cy="55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52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: cheurón 3">
            <a:extLst>
              <a:ext uri="{FF2B5EF4-FFF2-40B4-BE49-F238E27FC236}">
                <a16:creationId xmlns:a16="http://schemas.microsoft.com/office/drawing/2014/main" id="{4713AD8F-999F-4A07-BC50-4FD334644A89}"/>
              </a:ext>
            </a:extLst>
          </p:cNvPr>
          <p:cNvSpPr/>
          <p:nvPr/>
        </p:nvSpPr>
        <p:spPr>
          <a:xfrm>
            <a:off x="3513221" y="-40731"/>
            <a:ext cx="8554453" cy="1242093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8358D2-8E1D-4955-A203-BBAC51870648}"/>
              </a:ext>
            </a:extLst>
          </p:cNvPr>
          <p:cNvSpPr txBox="1"/>
          <p:nvPr/>
        </p:nvSpPr>
        <p:spPr>
          <a:xfrm>
            <a:off x="4704332" y="189699"/>
            <a:ext cx="69694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Proyecto CUÉNTAME SALUD</a:t>
            </a:r>
          </a:p>
          <a:p>
            <a:endParaRPr lang="es-ES" sz="1600" b="1" kern="0" cap="all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r>
              <a:rPr lang="es-ES" sz="16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Un proyecto de Smart </a:t>
            </a:r>
            <a:r>
              <a:rPr lang="es-ES" sz="1600" b="1" kern="0" cap="all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healthy</a:t>
            </a:r>
            <a:r>
              <a:rPr lang="es-ES" sz="16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 </a:t>
            </a:r>
            <a:r>
              <a:rPr lang="es-ES" sz="1600" b="1" kern="0" cap="all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children</a:t>
            </a:r>
            <a:endParaRPr lang="es-ES" sz="1600" b="1" kern="0" cap="all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</p:txBody>
      </p:sp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1AB38BE-EEE9-4621-9E66-C6648A6A83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124326" y="0"/>
            <a:ext cx="1223694" cy="75547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A940935-A436-4E6D-B632-85DBC4ED60B9}"/>
              </a:ext>
            </a:extLst>
          </p:cNvPr>
          <p:cNvSpPr txBox="1"/>
          <p:nvPr/>
        </p:nvSpPr>
        <p:spPr>
          <a:xfrm>
            <a:off x="3762950" y="1312681"/>
            <a:ext cx="580215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000" b="1" dirty="0">
              <a:latin typeface="+mj-lt"/>
            </a:endParaRPr>
          </a:p>
          <a:p>
            <a:r>
              <a:rPr lang="es-ES" sz="2000" b="1" i="0" dirty="0">
                <a:effectLst/>
                <a:latin typeface="+mj-lt"/>
              </a:rPr>
              <a:t>2050, según ONU el 70% tendrá sobrepeso Pero también </a:t>
            </a:r>
            <a:r>
              <a:rPr lang="es-ES" sz="2000" b="1" dirty="0">
                <a:latin typeface="+mj-lt"/>
              </a:rPr>
              <a:t>aumentará en el triple los trastornos mentales, de conducta y violencia. Además las nuevas adicciones a la tecnología (53% de los jóvenes ya hace un abuso de ella) serán fruto de trastornos emocionales.</a:t>
            </a:r>
          </a:p>
          <a:p>
            <a:endParaRPr lang="es-ES" sz="2000" b="1" dirty="0">
              <a:solidFill>
                <a:srgbClr val="333333"/>
              </a:solidFill>
              <a:latin typeface="Font Main"/>
            </a:endParaRPr>
          </a:p>
          <a:p>
            <a:r>
              <a:rPr lang="es-ES" sz="2000" b="1" i="0" dirty="0">
                <a:solidFill>
                  <a:srgbClr val="333333"/>
                </a:solidFill>
                <a:effectLst/>
                <a:latin typeface="Font Main"/>
              </a:rPr>
              <a:t>Desde nuestro programa, se pretende fomentar un AUTOCUIDADO CONECTADO no sólo con doctores y profesionales sino </a:t>
            </a:r>
            <a:r>
              <a:rPr lang="es-ES" sz="2000" b="1" dirty="0">
                <a:solidFill>
                  <a:srgbClr val="333333"/>
                </a:solidFill>
                <a:latin typeface="Font Main"/>
              </a:rPr>
              <a:t>estableciendo conexiones también con nuestros mayores, para que aporten otra visión, para hablar de emociones, salud en sus tiempos, alimentación en el pasado...</a:t>
            </a:r>
            <a:endParaRPr lang="es-ES" sz="2000" b="1" dirty="0">
              <a:latin typeface="+mj-lt"/>
            </a:endParaRPr>
          </a:p>
          <a:p>
            <a:endParaRPr lang="es-ES" sz="20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Imagen 5" descr="Un dibujo de un edificio&#10;&#10;Descripción generada automáticamente">
            <a:extLst>
              <a:ext uri="{FF2B5EF4-FFF2-40B4-BE49-F238E27FC236}">
                <a16:creationId xmlns:a16="http://schemas.microsoft.com/office/drawing/2014/main" id="{9FC1618A-9626-4732-BF3A-1DF920558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79" y="5964929"/>
            <a:ext cx="854242" cy="893071"/>
          </a:xfrm>
          <a:prstGeom prst="rect">
            <a:avLst/>
          </a:prstGeom>
        </p:spPr>
      </p:pic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A74EE1E-14D1-43B5-A1B6-CFD8939AF2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9694520" y="5952717"/>
            <a:ext cx="1422659" cy="87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2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516458-169A-464F-89AB-026529EE46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19738" y="619125"/>
            <a:ext cx="6672262" cy="15954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/>
              <a:t>Evidencias de salud en Smart brain en mayores y niños</a:t>
            </a:r>
          </a:p>
        </p:txBody>
      </p:sp>
      <p:pic>
        <p:nvPicPr>
          <p:cNvPr id="8" name="Marcador de contenido 7" descr="Imagen que contiene animal, sostener, foto, pequeño&#10;&#10;Descripción generada automáticamente">
            <a:extLst>
              <a:ext uri="{FF2B5EF4-FFF2-40B4-BE49-F238E27FC236}">
                <a16:creationId xmlns:a16="http://schemas.microsoft.com/office/drawing/2014/main" id="{5959A213-B75C-418B-9177-D15BBADC8EF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" r="2" b="6227"/>
          <a:stretch/>
        </p:blipFill>
        <p:spPr>
          <a:xfrm>
            <a:off x="0" y="2271713"/>
            <a:ext cx="4027488" cy="2286000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1FE74F-D8E1-488F-B06E-303C7E2E7E8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519738" y="2366963"/>
            <a:ext cx="6672262" cy="3424237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b="0" i="0"/>
              <a:t>POTENCIAR lA MENTE es vital para smart healthy children y sabemos por nuestros estudios que la interacción con los mayores ayudará a la lucha contra el envejecimiento cerebral.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0" i="0"/>
              <a:t>Según nuestros estudios los niños con sobrepeso sufrirán de patologías diversas pero además al estar relacionado el imc con el poco flujo sanguíneo vinculado a cuatro áreas del cerebro, disminuye su actividad : </a:t>
            </a:r>
            <a:r>
              <a:rPr lang="en-US"/>
              <a:t>envejecerá más rápido.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Pero el cuidado de sus emociones, les reportará bienestar a ambos: mayores y niños, aprendiendo juntos de la alimentación, la salud, el modo de vida y creando lazos afectivos.</a:t>
            </a:r>
          </a:p>
        </p:txBody>
      </p:sp>
      <p:pic>
        <p:nvPicPr>
          <p:cNvPr id="10" name="Imagen 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F06CD45-9350-479E-92D1-6F9165BE19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6" r="-2" b="36124"/>
          <a:stretch/>
        </p:blipFill>
        <p:spPr>
          <a:xfrm>
            <a:off x="20" y="1"/>
            <a:ext cx="4024741" cy="2286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B95EE06-767C-4D1F-A531-618DA38E39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2" b="24330"/>
          <a:stretch/>
        </p:blipFill>
        <p:spPr>
          <a:xfrm>
            <a:off x="-3177" y="4572000"/>
            <a:ext cx="4027938" cy="2286000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ED9FC5A-2C95-434A-A2DF-795914AFD4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0" y="0"/>
            <a:ext cx="1060931" cy="745959"/>
          </a:xfrm>
          <a:prstGeom prst="rect">
            <a:avLst/>
          </a:prstGeom>
        </p:spPr>
      </p:pic>
      <p:pic>
        <p:nvPicPr>
          <p:cNvPr id="11" name="Imagen 10" descr="Un dibujo de un edificio&#10;&#10;Descripción generada automáticamente">
            <a:extLst>
              <a:ext uri="{FF2B5EF4-FFF2-40B4-BE49-F238E27FC236}">
                <a16:creationId xmlns:a16="http://schemas.microsoft.com/office/drawing/2014/main" id="{11D1EF00-7FD0-4F1D-A7BB-431B391FB4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79" y="5964929"/>
            <a:ext cx="854242" cy="8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3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35250F-9475-4A7C-BD20-F3DD2BCA3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">
            <a:extLst>
              <a:ext uri="{FF2B5EF4-FFF2-40B4-BE49-F238E27FC236}">
                <a16:creationId xmlns:a16="http://schemas.microsoft.com/office/drawing/2014/main" id="{CCE9F723-9A0F-4D08-A318-9BECBA07D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11548531" cy="6214534"/>
          </a:xfrm>
          <a:prstGeom prst="roundRect">
            <a:avLst>
              <a:gd name="adj" fmla="val 8642"/>
            </a:avLst>
          </a:prstGeom>
          <a:solidFill>
            <a:srgbClr val="FFFFFF"/>
          </a:solidFill>
          <a:ln>
            <a:noFill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751CDD-D58E-46E4-9537-5DD051D62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8264F5F7-55A5-4485-A905-604EAC6445F9}"/>
              </a:ext>
            </a:extLst>
          </p:cNvPr>
          <p:cNvSpPr/>
          <p:nvPr/>
        </p:nvSpPr>
        <p:spPr>
          <a:xfrm>
            <a:off x="1114452" y="-8344"/>
            <a:ext cx="5190095" cy="649832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1F88BBE-A435-4BD0-9C7F-88BBF921524F}"/>
              </a:ext>
            </a:extLst>
          </p:cNvPr>
          <p:cNvSpPr txBox="1"/>
          <p:nvPr/>
        </p:nvSpPr>
        <p:spPr>
          <a:xfrm>
            <a:off x="2169903" y="121678"/>
            <a:ext cx="8966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s-ES" sz="2000" b="1" i="0" u="none" strike="noStrike" cap="all" normalizeH="0" dirty="0">
                <a:ln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</a:t>
            </a:r>
            <a:r>
              <a:rPr lang="en-US" altLang="es-ES" sz="20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CUÉNTAME SALUD ¿CÓMO?</a:t>
            </a:r>
            <a:r>
              <a:rPr kumimoji="0" lang="en-US" altLang="es-ES" sz="2000" b="1" i="0" u="none" strike="noStrike" cap="all" normalizeH="0" dirty="0">
                <a:ln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”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A52D187-CD18-414E-B357-A0FD96A363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-15732" y="27103"/>
            <a:ext cx="1185313" cy="731775"/>
          </a:xfrm>
          <a:prstGeom prst="rect">
            <a:avLst/>
          </a:prstGeom>
        </p:spPr>
      </p:pic>
      <p:graphicFrame>
        <p:nvGraphicFramePr>
          <p:cNvPr id="20" name="CuadroTexto 11">
            <a:extLst>
              <a:ext uri="{FF2B5EF4-FFF2-40B4-BE49-F238E27FC236}">
                <a16:creationId xmlns:a16="http://schemas.microsoft.com/office/drawing/2014/main" id="{C4B1E00B-1F56-47F2-A67D-3E019D73C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076153"/>
              </p:ext>
            </p:extLst>
          </p:nvPr>
        </p:nvGraphicFramePr>
        <p:xfrm>
          <a:off x="1792914" y="841543"/>
          <a:ext cx="7796254" cy="5436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Imagen 9" descr="Un dibujo de un edificio&#10;&#10;Descripción generada automáticamente">
            <a:extLst>
              <a:ext uri="{FF2B5EF4-FFF2-40B4-BE49-F238E27FC236}">
                <a16:creationId xmlns:a16="http://schemas.microsoft.com/office/drawing/2014/main" id="{D829F6EA-4447-4E23-83E4-AC49746322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49" y="5979695"/>
            <a:ext cx="854242" cy="893071"/>
          </a:xfrm>
          <a:prstGeom prst="rect">
            <a:avLst/>
          </a:prstGeom>
        </p:spPr>
      </p:pic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D9B4697-A07D-4092-A26D-E32311F5E7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9694520" y="5979695"/>
            <a:ext cx="1422659" cy="87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8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8264F5F7-55A5-4485-A905-604EAC6445F9}"/>
              </a:ext>
            </a:extLst>
          </p:cNvPr>
          <p:cNvSpPr/>
          <p:nvPr/>
        </p:nvSpPr>
        <p:spPr>
          <a:xfrm>
            <a:off x="1114452" y="-8344"/>
            <a:ext cx="10544148" cy="93477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1F88BBE-A435-4BD0-9C7F-88BBF921524F}"/>
              </a:ext>
            </a:extLst>
          </p:cNvPr>
          <p:cNvSpPr txBox="1"/>
          <p:nvPr/>
        </p:nvSpPr>
        <p:spPr>
          <a:xfrm>
            <a:off x="2169903" y="121678"/>
            <a:ext cx="8966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CUÉNTAME SALUD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A52D187-CD18-414E-B357-A0FD96A363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10022097" y="5979695"/>
            <a:ext cx="1185313" cy="731775"/>
          </a:xfrm>
          <a:prstGeom prst="rect">
            <a:avLst/>
          </a:prstGeom>
        </p:spPr>
      </p:pic>
      <p:graphicFrame>
        <p:nvGraphicFramePr>
          <p:cNvPr id="20" name="CuadroTexto 11">
            <a:extLst>
              <a:ext uri="{FF2B5EF4-FFF2-40B4-BE49-F238E27FC236}">
                <a16:creationId xmlns:a16="http://schemas.microsoft.com/office/drawing/2014/main" id="{C4B1E00B-1F56-47F2-A67D-3E019D73C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3212429"/>
              </p:ext>
            </p:extLst>
          </p:nvPr>
        </p:nvGraphicFramePr>
        <p:xfrm>
          <a:off x="2169903" y="726598"/>
          <a:ext cx="7792244" cy="6062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 descr="Un dibujo de un edificio&#10;&#10;Descripción generada automáticamente">
            <a:extLst>
              <a:ext uri="{FF2B5EF4-FFF2-40B4-BE49-F238E27FC236}">
                <a16:creationId xmlns:a16="http://schemas.microsoft.com/office/drawing/2014/main" id="{647CAB2E-B210-4808-9299-C64896F9E4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49" y="5979695"/>
            <a:ext cx="854242" cy="8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24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: cheurón 3">
            <a:extLst>
              <a:ext uri="{FF2B5EF4-FFF2-40B4-BE49-F238E27FC236}">
                <a16:creationId xmlns:a16="http://schemas.microsoft.com/office/drawing/2014/main" id="{4713AD8F-999F-4A07-BC50-4FD334644A89}"/>
              </a:ext>
            </a:extLst>
          </p:cNvPr>
          <p:cNvSpPr/>
          <p:nvPr/>
        </p:nvSpPr>
        <p:spPr>
          <a:xfrm>
            <a:off x="372979" y="130522"/>
            <a:ext cx="4306153" cy="103471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8358D2-8E1D-4955-A203-BBAC51870648}"/>
              </a:ext>
            </a:extLst>
          </p:cNvPr>
          <p:cNvSpPr txBox="1"/>
          <p:nvPr/>
        </p:nvSpPr>
        <p:spPr>
          <a:xfrm>
            <a:off x="1672373" y="419571"/>
            <a:ext cx="2370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beneficios</a:t>
            </a:r>
            <a:endParaRPr lang="es-ES" sz="1600" b="1" kern="0" cap="all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</p:txBody>
      </p:sp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1AB38BE-EEE9-4621-9E66-C6648A6A83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152953" y="5993553"/>
            <a:ext cx="1223694" cy="755471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F30E5BE-7D4D-4FC5-8F2D-0D5744D56E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929201"/>
              </p:ext>
            </p:extLst>
          </p:nvPr>
        </p:nvGraphicFramePr>
        <p:xfrm>
          <a:off x="4679132" y="619626"/>
          <a:ext cx="7027594" cy="6640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 descr="Un dibujo de un edificio&#10;&#10;Descripción generada automáticamente">
            <a:extLst>
              <a:ext uri="{FF2B5EF4-FFF2-40B4-BE49-F238E27FC236}">
                <a16:creationId xmlns:a16="http://schemas.microsoft.com/office/drawing/2014/main" id="{1B3482E5-5C92-4765-948C-D9481316CF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47" y="5834407"/>
            <a:ext cx="854242" cy="8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54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889C77-34E1-4DCE-B899-909839920907}"/>
              </a:ext>
            </a:extLst>
          </p:cNvPr>
          <p:cNvSpPr txBox="1"/>
          <p:nvPr/>
        </p:nvSpPr>
        <p:spPr>
          <a:xfrm>
            <a:off x="2914650" y="1375566"/>
            <a:ext cx="60939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La alimentación de cada época e importancia en nuestro comportamiento.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14 octubre de 2021.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CEIP GARBANZAL 10 h Y CEIP HERRERÍAS 11 h 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CEIP ALFONSO X 12 h y CEIP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YACkoABDfE8 0"/>
              </a:rPr>
              <a:t>Sta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 Ana 13 h 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C44081-2B64-423F-B228-DFD079691226}"/>
              </a:ext>
            </a:extLst>
          </p:cNvPr>
          <p:cNvSpPr txBox="1"/>
          <p:nvPr/>
        </p:nvSpPr>
        <p:spPr>
          <a:xfrm>
            <a:off x="2914650" y="3283588"/>
            <a:ext cx="6093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Ejercicio físico y juegos de nuestra infancia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11 noviembre de 2021.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CEIP GARBANZAL 10 h Y CEIP HERRERÍAS 11 h 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CEIP ALFONSO X 12 h y CEIP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YACkoABDfE8 0"/>
              </a:rPr>
              <a:t>Sta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 Ana 13 h 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030658-9EAB-4804-A7E0-C365FE5ED0D5}"/>
              </a:ext>
            </a:extLst>
          </p:cNvPr>
          <p:cNvSpPr txBox="1"/>
          <p:nvPr/>
        </p:nvSpPr>
        <p:spPr>
          <a:xfrm>
            <a:off x="2914650" y="4888264"/>
            <a:ext cx="60939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¿Cuál es tu historia?. Vivencias que te hayan hecho cambiar tus hábitos.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16 diciembre de 2021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CEIP GARBANZAL 10 h Y CEIP HERRERÍAS 11 h 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CEIP ALFONSO X 12 h y CEIP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YACkoABDfE8 0"/>
              </a:rPr>
              <a:t>Sta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 Ana 13 h 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</p:txBody>
      </p:sp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0876C27-DB40-4FB5-96C7-AB84B1E035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9597099" y="5919550"/>
            <a:ext cx="1520080" cy="938450"/>
          </a:xfrm>
          <a:prstGeom prst="rect">
            <a:avLst/>
          </a:prstGeom>
        </p:spPr>
      </p:pic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27007EB7-2762-4820-9CB7-3F72ED040C82}"/>
              </a:ext>
            </a:extLst>
          </p:cNvPr>
          <p:cNvSpPr/>
          <p:nvPr/>
        </p:nvSpPr>
        <p:spPr>
          <a:xfrm>
            <a:off x="1703481" y="216231"/>
            <a:ext cx="7019413" cy="938450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76F13CA-244C-4D8E-A7C8-0E31816FEAF3}"/>
              </a:ext>
            </a:extLst>
          </p:cNvPr>
          <p:cNvSpPr txBox="1"/>
          <p:nvPr/>
        </p:nvSpPr>
        <p:spPr>
          <a:xfrm>
            <a:off x="3046997" y="417414"/>
            <a:ext cx="975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CALENDAR</a:t>
            </a:r>
          </a:p>
        </p:txBody>
      </p:sp>
      <p:pic>
        <p:nvPicPr>
          <p:cNvPr id="14" name="Imagen 13" descr="Un dibujo de un edificio&#10;&#10;Descripción generada automáticamente">
            <a:extLst>
              <a:ext uri="{FF2B5EF4-FFF2-40B4-BE49-F238E27FC236}">
                <a16:creationId xmlns:a16="http://schemas.microsoft.com/office/drawing/2014/main" id="{1DCA5F3E-EF16-4BCF-95AB-B5B19A0D5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79" y="5848459"/>
            <a:ext cx="965648" cy="100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49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A889C77-34E1-4DCE-B899-909839920907}"/>
              </a:ext>
            </a:extLst>
          </p:cNvPr>
          <p:cNvSpPr txBox="1"/>
          <p:nvPr/>
        </p:nvSpPr>
        <p:spPr>
          <a:xfrm>
            <a:off x="3179343" y="1047797"/>
            <a:ext cx="73482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La alimentación de cada época e importancia en el comportamiento.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Comentamos la alimentación y qué tipo de alimentos consumíamos antes y ahora. Consumo saludable de antes y ahora, así pues, cómo nuestra alimentación influye en nuestros hábitos.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C44081-2B64-423F-B228-DFD079691226}"/>
              </a:ext>
            </a:extLst>
          </p:cNvPr>
          <p:cNvSpPr txBox="1"/>
          <p:nvPr/>
        </p:nvSpPr>
        <p:spPr>
          <a:xfrm>
            <a:off x="3275596" y="3061072"/>
            <a:ext cx="71557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Ejercicio físico y juegos de nuestra infancia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i="0" u="none" strike="noStrike" dirty="0">
                <a:solidFill>
                  <a:srgbClr val="000000"/>
                </a:solidFill>
                <a:effectLst/>
                <a:latin typeface="YACkoABDfE8 0"/>
              </a:rPr>
              <a:t>Cómo era la movilidad en el pasado y en la actualidad, cómo influía la actividad física en la vida diaria, y qué tipo de juegos existían y por qué es fundamental el movimiento.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i="0" u="none" strike="noStrike" dirty="0">
                <a:solidFill>
                  <a:srgbClr val="000000"/>
                </a:solidFill>
                <a:effectLst/>
                <a:latin typeface="YACkoABDfE8 0"/>
              </a:rPr>
              <a:t>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030658-9EAB-4804-A7E0-C365FE5ED0D5}"/>
              </a:ext>
            </a:extLst>
          </p:cNvPr>
          <p:cNvSpPr txBox="1"/>
          <p:nvPr/>
        </p:nvSpPr>
        <p:spPr>
          <a:xfrm>
            <a:off x="3183349" y="5002477"/>
            <a:ext cx="67467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¿Cuál es tu historia?. Vivencias </a:t>
            </a:r>
            <a:r>
              <a:rPr lang="es-ES" b="1" dirty="0">
                <a:solidFill>
                  <a:srgbClr val="000000"/>
                </a:solidFill>
                <a:latin typeface="YACkoABDfE8 0"/>
              </a:rPr>
              <a:t>y </a:t>
            </a:r>
            <a:r>
              <a:rPr lang="es-ES" b="1" i="0" u="none" strike="noStrike" dirty="0">
                <a:solidFill>
                  <a:srgbClr val="000000"/>
                </a:solidFill>
                <a:effectLst/>
                <a:latin typeface="YACkoABDfE8 0"/>
              </a:rPr>
              <a:t>hábitos.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.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Acontecimientos que te hicieron tener cambios o mejorar tu estilo de vida. Anécdotas de superación donde hayamos tenido que ser resilientes y adaptarnos.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CB3EB2-3B4F-42EB-9027-056C5595A4D1}"/>
              </a:ext>
            </a:extLst>
          </p:cNvPr>
          <p:cNvSpPr txBox="1"/>
          <p:nvPr/>
        </p:nvSpPr>
        <p:spPr>
          <a:xfrm>
            <a:off x="535404" y="756389"/>
            <a:ext cx="2102519" cy="444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  <a:p>
            <a:pPr>
              <a:lnSpc>
                <a:spcPct val="200000"/>
              </a:lnSpc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YACkoABDfE8 0"/>
              </a:rPr>
              <a:t>FUNCIONAMIENTO: 20 MIN VIDEOLLAMADA VOLUNTARIOS AL CENTRO POR ENLACE DE ZOOM, Y PREGUNTAS</a:t>
            </a:r>
            <a:endParaRPr lang="es-ES" dirty="0">
              <a:solidFill>
                <a:srgbClr val="000000"/>
              </a:solidFill>
              <a:effectLst/>
              <a:latin typeface="YACkoABDfE8 0"/>
            </a:endParaRPr>
          </a:p>
        </p:txBody>
      </p:sp>
      <p:pic>
        <p:nvPicPr>
          <p:cNvPr id="9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4E6694B-442D-414D-A1AE-87C40D5F9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9416774" y="5979695"/>
            <a:ext cx="1422659" cy="878305"/>
          </a:xfrm>
          <a:prstGeom prst="rect">
            <a:avLst/>
          </a:prstGeom>
        </p:spPr>
      </p:pic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1A76EC9E-5C9D-41EB-8FA5-B86D98103E15}"/>
              </a:ext>
            </a:extLst>
          </p:cNvPr>
          <p:cNvSpPr/>
          <p:nvPr/>
        </p:nvSpPr>
        <p:spPr>
          <a:xfrm>
            <a:off x="3046997" y="123340"/>
            <a:ext cx="7019413" cy="633049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1192C2-23B8-4490-893C-65A629E675EE}"/>
              </a:ext>
            </a:extLst>
          </p:cNvPr>
          <p:cNvSpPr txBox="1"/>
          <p:nvPr/>
        </p:nvSpPr>
        <p:spPr>
          <a:xfrm>
            <a:off x="4268058" y="181748"/>
            <a:ext cx="975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CALENDAR</a:t>
            </a:r>
          </a:p>
        </p:txBody>
      </p:sp>
      <p:pic>
        <p:nvPicPr>
          <p:cNvPr id="5" name="Imagen 4" descr="Un dibujo de un edificio&#10;&#10;Descripción generada automáticamente">
            <a:extLst>
              <a:ext uri="{FF2B5EF4-FFF2-40B4-BE49-F238E27FC236}">
                <a16:creationId xmlns:a16="http://schemas.microsoft.com/office/drawing/2014/main" id="{9E4F9EC9-7C94-44CF-B21B-006A18D52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79" y="5848459"/>
            <a:ext cx="965648" cy="100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3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FEB331A0-F3D0-49CC-9B06-D4743DAA392C}"/>
              </a:ext>
            </a:extLst>
          </p:cNvPr>
          <p:cNvSpPr txBox="1"/>
          <p:nvPr/>
        </p:nvSpPr>
        <p:spPr>
          <a:xfrm>
            <a:off x="807642" y="1537853"/>
            <a:ext cx="2743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D1E1E"/>
                </a:solidFill>
                <a:latin typeface="PT Sans"/>
              </a:rPr>
              <a:t>Por primera vez el</a:t>
            </a:r>
            <a:r>
              <a:rPr lang="es-ES" sz="1600" b="0" i="0" dirty="0">
                <a:solidFill>
                  <a:srgbClr val="1D1E1E"/>
                </a:solidFill>
                <a:effectLst/>
                <a:latin typeface="PT Sans"/>
              </a:rPr>
              <a:t> programa Alliance </a:t>
            </a:r>
            <a:r>
              <a:rPr lang="es-ES" sz="1600" b="0" i="0" dirty="0" err="1">
                <a:solidFill>
                  <a:srgbClr val="1D1E1E"/>
                </a:solidFill>
                <a:effectLst/>
                <a:latin typeface="PT Sans"/>
              </a:rPr>
              <a:t>for</a:t>
            </a:r>
            <a:r>
              <a:rPr lang="es-ES" sz="1600" b="0" i="0" dirty="0">
                <a:solidFill>
                  <a:srgbClr val="1D1E1E"/>
                </a:solidFill>
                <a:effectLst/>
                <a:latin typeface="PT Sans"/>
              </a:rPr>
              <a:t> Smart </a:t>
            </a:r>
            <a:r>
              <a:rPr lang="es-ES" sz="1600" b="0" i="0" dirty="0" err="1">
                <a:solidFill>
                  <a:srgbClr val="1D1E1E"/>
                </a:solidFill>
                <a:effectLst/>
                <a:latin typeface="PT Sans"/>
              </a:rPr>
              <a:t>Healthy</a:t>
            </a:r>
            <a:r>
              <a:rPr lang="es-ES" sz="1600" b="0" i="0" dirty="0">
                <a:solidFill>
                  <a:srgbClr val="1D1E1E"/>
                </a:solidFill>
                <a:effectLst/>
                <a:latin typeface="PT Sans"/>
              </a:rPr>
              <a:t> </a:t>
            </a:r>
            <a:r>
              <a:rPr lang="es-ES" sz="1600" b="0" i="0" dirty="0" err="1">
                <a:solidFill>
                  <a:srgbClr val="1D1E1E"/>
                </a:solidFill>
                <a:effectLst/>
                <a:latin typeface="PT Sans"/>
              </a:rPr>
              <a:t>Children</a:t>
            </a:r>
            <a:r>
              <a:rPr lang="es-ES" sz="1600" b="0" i="0" dirty="0">
                <a:solidFill>
                  <a:srgbClr val="1D1E1E"/>
                </a:solidFill>
                <a:effectLst/>
                <a:latin typeface="PT Sans"/>
              </a:rPr>
              <a:t> dispondrá del primer Instituto de salud educativo, gratuito con  prestaciones premium:</a:t>
            </a:r>
          </a:p>
          <a:p>
            <a:endParaRPr lang="es-ES" sz="1600" dirty="0">
              <a:solidFill>
                <a:srgbClr val="1D1E1E"/>
              </a:solidFill>
              <a:latin typeface="PT Sans"/>
            </a:endParaRPr>
          </a:p>
          <a:p>
            <a:pPr marL="285750" indent="-285750">
              <a:buFontTx/>
              <a:buChar char="-"/>
            </a:pPr>
            <a:r>
              <a:rPr lang="es-ES" sz="1600" b="0" i="0" dirty="0">
                <a:solidFill>
                  <a:srgbClr val="1D1E1E"/>
                </a:solidFill>
                <a:effectLst/>
                <a:latin typeface="PT Sans"/>
              </a:rPr>
              <a:t>Píldoras y sesiones formativa con expertos.</a:t>
            </a:r>
          </a:p>
          <a:p>
            <a:pPr marL="285750" indent="-285750">
              <a:buFontTx/>
              <a:buChar char="-"/>
            </a:pPr>
            <a:endParaRPr lang="es-ES" sz="1600" dirty="0">
              <a:solidFill>
                <a:srgbClr val="1D1E1E"/>
              </a:solidFill>
              <a:latin typeface="PT Sans"/>
            </a:endParaRPr>
          </a:p>
          <a:p>
            <a:pPr marL="285750" indent="-285750">
              <a:buFontTx/>
              <a:buChar char="-"/>
            </a:pPr>
            <a:r>
              <a:rPr lang="es-ES" sz="1600" dirty="0">
                <a:solidFill>
                  <a:srgbClr val="1D1E1E"/>
                </a:solidFill>
                <a:latin typeface="PT Sans"/>
              </a:rPr>
              <a:t>Clases y recursos en una plataforma para la familia.</a:t>
            </a:r>
          </a:p>
          <a:p>
            <a:pPr marL="285750" indent="-285750">
              <a:buFontTx/>
              <a:buChar char="-"/>
            </a:pPr>
            <a:endParaRPr lang="es-ES" sz="1600" b="0" i="0" dirty="0">
              <a:solidFill>
                <a:srgbClr val="1D1E1E"/>
              </a:solidFill>
              <a:effectLst/>
              <a:latin typeface="PT Sans"/>
            </a:endParaRPr>
          </a:p>
          <a:p>
            <a:pPr marL="285750" indent="-285750">
              <a:buFontTx/>
              <a:buChar char="-"/>
            </a:pPr>
            <a:r>
              <a:rPr lang="es-ES" sz="1600" dirty="0">
                <a:solidFill>
                  <a:srgbClr val="1D1E1E"/>
                </a:solidFill>
                <a:latin typeface="PT Sans"/>
              </a:rPr>
              <a:t>Conexión con los </a:t>
            </a:r>
            <a:r>
              <a:rPr lang="es-ES" sz="1600" dirty="0" err="1">
                <a:solidFill>
                  <a:srgbClr val="1D1E1E"/>
                </a:solidFill>
                <a:latin typeface="PT Sans"/>
              </a:rPr>
              <a:t>doctores.para</a:t>
            </a:r>
            <a:r>
              <a:rPr lang="es-ES" sz="1600" dirty="0">
                <a:solidFill>
                  <a:srgbClr val="1D1E1E"/>
                </a:solidFill>
                <a:latin typeface="PT Sans"/>
              </a:rPr>
              <a:t> hablar de prevención y responder </a:t>
            </a:r>
            <a:r>
              <a:rPr lang="es-ES" sz="1600" b="0" i="0" dirty="0">
                <a:solidFill>
                  <a:srgbClr val="1D1E1E"/>
                </a:solidFill>
                <a:effectLst/>
                <a:latin typeface="PT Sans"/>
              </a:rPr>
              <a:t>a niños.</a:t>
            </a:r>
            <a:endParaRPr lang="es-ES" sz="1600" spc="70" dirty="0">
              <a:solidFill>
                <a:srgbClr val="002060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3D23FDC6-AEFF-4C87-BFCF-E7A9731D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000" y="6444000"/>
            <a:ext cx="2743200" cy="365125"/>
          </a:xfrm>
        </p:spPr>
        <p:txBody>
          <a:bodyPr/>
          <a:lstStyle/>
          <a:p>
            <a:fld id="{EDA5B0FC-A978-43F5-B52D-FB18DFA244D4}" type="slidenum">
              <a:rPr lang="es-ES" sz="105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31">
            <a:extLst>
              <a:ext uri="{FF2B5EF4-FFF2-40B4-BE49-F238E27FC236}">
                <a16:creationId xmlns:a16="http://schemas.microsoft.com/office/drawing/2014/main" id="{573F3909-224F-4A0C-8CB1-2A8CD2B7B2F1}"/>
              </a:ext>
            </a:extLst>
          </p:cNvPr>
          <p:cNvGrpSpPr/>
          <p:nvPr/>
        </p:nvGrpSpPr>
        <p:grpSpPr>
          <a:xfrm>
            <a:off x="385356" y="1589551"/>
            <a:ext cx="174927" cy="127007"/>
            <a:chOff x="0" y="0"/>
            <a:chExt cx="174925" cy="127006"/>
          </a:xfrm>
        </p:grpSpPr>
        <p:pic>
          <p:nvPicPr>
            <p:cNvPr id="30" name="pasted-image.pdf">
              <a:extLst>
                <a:ext uri="{FF2B5EF4-FFF2-40B4-BE49-F238E27FC236}">
                  <a16:creationId xmlns:a16="http://schemas.microsoft.com/office/drawing/2014/main" id="{06AD5924-08A7-418A-92D9-DCAAEFF94D2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7007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pic>
          <p:nvPicPr>
            <p:cNvPr id="31" name="pasted-image.pdf">
              <a:extLst>
                <a:ext uri="{FF2B5EF4-FFF2-40B4-BE49-F238E27FC236}">
                  <a16:creationId xmlns:a16="http://schemas.microsoft.com/office/drawing/2014/main" id="{CC8CEBD1-E81B-45DB-BAC1-931FABAD1C37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7925" y="0"/>
              <a:ext cx="127001" cy="12700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D2E666A-7EC5-4170-929E-8F87CBEE7D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2172060"/>
              </p:ext>
            </p:extLst>
          </p:nvPr>
        </p:nvGraphicFramePr>
        <p:xfrm>
          <a:off x="3585238" y="795130"/>
          <a:ext cx="7019413" cy="6324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Imagen 1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AAC9C71-FC89-4911-AEE4-A984D41545D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149005" y="139308"/>
            <a:ext cx="1520080" cy="938450"/>
          </a:xfrm>
          <a:prstGeom prst="rect">
            <a:avLst/>
          </a:prstGeom>
        </p:spPr>
      </p:pic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DF3B4F83-C95A-4FFA-B1D0-1B430F10E706}"/>
              </a:ext>
            </a:extLst>
          </p:cNvPr>
          <p:cNvSpPr/>
          <p:nvPr/>
        </p:nvSpPr>
        <p:spPr>
          <a:xfrm>
            <a:off x="1703481" y="216231"/>
            <a:ext cx="7019413" cy="938450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8628E2B-51E4-4BCE-B68C-5BB07028F19F}"/>
              </a:ext>
            </a:extLst>
          </p:cNvPr>
          <p:cNvSpPr txBox="1"/>
          <p:nvPr/>
        </p:nvSpPr>
        <p:spPr>
          <a:xfrm>
            <a:off x="2450142" y="298082"/>
            <a:ext cx="975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cap="all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Educaconsulta</a:t>
            </a:r>
            <a:r>
              <a:rPr lang="en-US" sz="2000" b="1" kern="0" cap="all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634EF2-FBA8-4149-9D33-D3FF35903F08}"/>
              </a:ext>
            </a:extLst>
          </p:cNvPr>
          <p:cNvSpPr txBox="1"/>
          <p:nvPr/>
        </p:nvSpPr>
        <p:spPr>
          <a:xfrm>
            <a:off x="10215151" y="2254149"/>
            <a:ext cx="1798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Psicología</a:t>
            </a:r>
          </a:p>
          <a:p>
            <a:r>
              <a:rPr lang="es-ES" dirty="0" err="1"/>
              <a:t>Dra</a:t>
            </a:r>
            <a:r>
              <a:rPr lang="es-ES" dirty="0"/>
              <a:t> Claudia Mori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03C708-8F20-4FF0-BF34-15E679203A5E}"/>
              </a:ext>
            </a:extLst>
          </p:cNvPr>
          <p:cNvSpPr txBox="1"/>
          <p:nvPr/>
        </p:nvSpPr>
        <p:spPr>
          <a:xfrm>
            <a:off x="9714614" y="3441032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0" i="0" dirty="0">
                <a:solidFill>
                  <a:srgbClr val="444444"/>
                </a:solidFill>
                <a:effectLst/>
                <a:latin typeface="PT Sans"/>
              </a:rPr>
              <a:t>Salud digital/redes</a:t>
            </a:r>
          </a:p>
          <a:p>
            <a:r>
              <a:rPr lang="es-ES" b="0" i="0" dirty="0">
                <a:solidFill>
                  <a:srgbClr val="444444"/>
                </a:solidFill>
                <a:effectLst/>
                <a:latin typeface="PT Sans"/>
              </a:rPr>
              <a:t> Verónica Padrón</a:t>
            </a:r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06DBA6E-0AB6-4AF8-96EE-5E9077C597A5}"/>
              </a:ext>
            </a:extLst>
          </p:cNvPr>
          <p:cNvSpPr txBox="1"/>
          <p:nvPr/>
        </p:nvSpPr>
        <p:spPr>
          <a:xfrm>
            <a:off x="9475278" y="5815557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444444"/>
                </a:solidFill>
                <a:latin typeface="PT Sans"/>
              </a:rPr>
              <a:t>Profesiones de futuro</a:t>
            </a:r>
            <a:endParaRPr lang="es-ES" b="0" i="0" dirty="0">
              <a:solidFill>
                <a:srgbClr val="444444"/>
              </a:solidFill>
              <a:effectLst/>
              <a:latin typeface="PT Sans"/>
            </a:endParaRPr>
          </a:p>
          <a:p>
            <a:r>
              <a:rPr lang="es-ES" b="0" i="0" dirty="0">
                <a:solidFill>
                  <a:srgbClr val="444444"/>
                </a:solidFill>
                <a:effectLst/>
                <a:latin typeface="PT Sans"/>
              </a:rPr>
              <a:t>Felipe herrera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F7E061F-C2AF-46C4-9FF6-A19F0DEE0B9B}"/>
              </a:ext>
            </a:extLst>
          </p:cNvPr>
          <p:cNvSpPr txBox="1"/>
          <p:nvPr/>
        </p:nvSpPr>
        <p:spPr>
          <a:xfrm>
            <a:off x="10507355" y="471580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444444"/>
                </a:solidFill>
                <a:latin typeface="PT Sans"/>
              </a:rPr>
              <a:t>Nutricionist</a:t>
            </a:r>
            <a:r>
              <a:rPr lang="es-ES" b="0" i="0" dirty="0">
                <a:solidFill>
                  <a:srgbClr val="444444"/>
                </a:solidFill>
                <a:effectLst/>
                <a:latin typeface="PT Sans"/>
              </a:rPr>
              <a:t>a</a:t>
            </a:r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64EC3B7-41F7-49FF-9697-0BB7CCDC20A6}"/>
              </a:ext>
            </a:extLst>
          </p:cNvPr>
          <p:cNvSpPr txBox="1"/>
          <p:nvPr/>
        </p:nvSpPr>
        <p:spPr>
          <a:xfrm>
            <a:off x="10111985" y="685456"/>
            <a:ext cx="16467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444444"/>
                </a:solidFill>
                <a:latin typeface="PT Sans"/>
              </a:rPr>
              <a:t>Prevención</a:t>
            </a:r>
          </a:p>
          <a:p>
            <a:r>
              <a:rPr lang="es-ES" dirty="0">
                <a:solidFill>
                  <a:srgbClr val="444444"/>
                </a:solidFill>
                <a:latin typeface="PT Sans"/>
              </a:rPr>
              <a:t>Dr. Frank Vela</a:t>
            </a:r>
            <a:endParaRPr lang="es-ES" sz="1800" b="0" i="0" dirty="0"/>
          </a:p>
          <a:p>
            <a:r>
              <a:rPr lang="es-ES" sz="1800" b="0" i="0" dirty="0"/>
              <a:t> B GALÁN </a:t>
            </a:r>
            <a:endParaRPr lang="es-ES" dirty="0"/>
          </a:p>
          <a:p>
            <a:endParaRPr lang="es-ES" dirty="0">
              <a:solidFill>
                <a:srgbClr val="444444"/>
              </a:solidFill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540472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E62CD718-B1E3-48BE-9285-CCB308612B6B}"/>
              </a:ext>
            </a:extLst>
          </p:cNvPr>
          <p:cNvSpPr/>
          <p:nvPr/>
        </p:nvSpPr>
        <p:spPr>
          <a:xfrm>
            <a:off x="1332761" y="0"/>
            <a:ext cx="6463702" cy="878305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4790DB-4E5F-4408-98FA-4D4018A94E58}"/>
              </a:ext>
            </a:extLst>
          </p:cNvPr>
          <p:cNvSpPr txBox="1"/>
          <p:nvPr/>
        </p:nvSpPr>
        <p:spPr>
          <a:xfrm>
            <a:off x="1844841" y="244748"/>
            <a:ext cx="5858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 doctor </a:t>
            </a:r>
            <a:r>
              <a:rPr lang="en-US" sz="2000" b="1" i="1" cap="all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informa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2B5D8B-ABFA-4C4F-9B97-14FD0DEB5D5A}"/>
              </a:ext>
            </a:extLst>
          </p:cNvPr>
          <p:cNvSpPr txBox="1"/>
          <p:nvPr/>
        </p:nvSpPr>
        <p:spPr>
          <a:xfrm>
            <a:off x="1147342" y="1798806"/>
            <a:ext cx="476323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</a:rPr>
              <a:t>Diversos estudios científicos han demostrado que una mala salud digestiva y una mala flora intestinal están relacionadas con enfermedades mentales como la depresión, la ansiedad, o estrés.</a:t>
            </a:r>
          </a:p>
          <a:p>
            <a:endParaRPr lang="es-ES" sz="2000" cap="none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El papel del doctor en el apoyo a la ciudad inteligente y educadores </a:t>
            </a:r>
            <a:r>
              <a:rPr lang="es-ES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</a:rPr>
              <a:t>es esencial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como parte del ODS 3 y para evitar trastornos y nuevas epidemias derivadas del mal estilo de vida.</a:t>
            </a:r>
            <a:r>
              <a:rPr lang="es-ES" sz="20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</a:rPr>
              <a:t> </a:t>
            </a:r>
            <a:endParaRPr lang="en-US" sz="2000" cap="none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F0FF708-5747-4588-8F0D-8391C4563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196"/>
            <a:ext cx="1414395" cy="111794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3865EAD-EA0C-4013-8718-372F572F4683}"/>
              </a:ext>
            </a:extLst>
          </p:cNvPr>
          <p:cNvSpPr txBox="1"/>
          <p:nvPr/>
        </p:nvSpPr>
        <p:spPr>
          <a:xfrm>
            <a:off x="7703652" y="439152"/>
            <a:ext cx="38741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Raleway"/>
            </a:endParaRPr>
          </a:p>
          <a:p>
            <a:pPr marL="342900" indent="-342900" algn="l">
              <a:buAutoNum type="alphaUcPeriod"/>
            </a:pP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Ofrecerá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una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charla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mensual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sobre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salud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consultas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al doctor e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información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sobre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la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importancia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de la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alimentación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en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enfermedades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digestivas</a:t>
            </a:r>
            <a:r>
              <a:rPr lang="en-US" sz="16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y </a:t>
            </a:r>
            <a:r>
              <a:rPr lang="en-US" sz="16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demás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patologías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</a:t>
            </a:r>
            <a:endParaRPr lang="es-ES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en-US" sz="1600" cap="none" dirty="0">
              <a:latin typeface="Raleway"/>
            </a:endParaRPr>
          </a:p>
          <a:p>
            <a:endParaRPr lang="es-ES" sz="1600" dirty="0"/>
          </a:p>
        </p:txBody>
      </p:sp>
      <p:pic>
        <p:nvPicPr>
          <p:cNvPr id="5" name="Marcador de contenido 4" descr="Doctor en la clínica explicando el informe en la tabla a una familia">
            <a:extLst>
              <a:ext uri="{FF2B5EF4-FFF2-40B4-BE49-F238E27FC236}">
                <a16:creationId xmlns:a16="http://schemas.microsoft.com/office/drawing/2014/main" id="{FBA2DDD8-C27F-4660-9A28-855CF714181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07" y="2349699"/>
            <a:ext cx="5644893" cy="3762343"/>
          </a:xfrm>
        </p:spPr>
      </p:pic>
    </p:spTree>
    <p:extLst>
      <p:ext uri="{BB962C8B-B14F-4D97-AF65-F5344CB8AC3E}">
        <p14:creationId xmlns:p14="http://schemas.microsoft.com/office/powerpoint/2010/main" val="2213260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lecha: cheurón 102">
            <a:extLst>
              <a:ext uri="{FF2B5EF4-FFF2-40B4-BE49-F238E27FC236}">
                <a16:creationId xmlns:a16="http://schemas.microsoft.com/office/drawing/2014/main" id="{53B57F3C-60FB-4C75-8246-A0317097FCD6}"/>
              </a:ext>
            </a:extLst>
          </p:cNvPr>
          <p:cNvSpPr/>
          <p:nvPr/>
        </p:nvSpPr>
        <p:spPr>
          <a:xfrm>
            <a:off x="542770" y="66078"/>
            <a:ext cx="6747378" cy="797490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AAB01BF1-9C07-4403-AEB6-FCEFE01D0B91}"/>
              </a:ext>
            </a:extLst>
          </p:cNvPr>
          <p:cNvSpPr txBox="1"/>
          <p:nvPr/>
        </p:nvSpPr>
        <p:spPr>
          <a:xfrm>
            <a:off x="1481742" y="91274"/>
            <a:ext cx="6565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OTROS PROYECTOS </a:t>
            </a:r>
            <a:r>
              <a:rPr lang="en-US" sz="2000" b="1" cap="all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Shc</a:t>
            </a:r>
            <a:r>
              <a:rPr lang="en-US" sz="2000" b="1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EN COLEGIOS.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Flecha: cheurón 109">
            <a:extLst>
              <a:ext uri="{FF2B5EF4-FFF2-40B4-BE49-F238E27FC236}">
                <a16:creationId xmlns:a16="http://schemas.microsoft.com/office/drawing/2014/main" id="{0DF79F57-5F1E-4B15-8955-A80680C9F090}"/>
              </a:ext>
            </a:extLst>
          </p:cNvPr>
          <p:cNvSpPr/>
          <p:nvPr/>
        </p:nvSpPr>
        <p:spPr>
          <a:xfrm>
            <a:off x="0" y="6745717"/>
            <a:ext cx="12315825" cy="112283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0F26523-11BD-41B6-B4A9-F82B23125056}"/>
              </a:ext>
            </a:extLst>
          </p:cNvPr>
          <p:cNvSpPr txBox="1"/>
          <p:nvPr/>
        </p:nvSpPr>
        <p:spPr>
          <a:xfrm>
            <a:off x="7912147" y="345861"/>
            <a:ext cx="37213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SMART HEALTHY SCHOOLS</a:t>
            </a:r>
          </a:p>
          <a:p>
            <a:pPr algn="r"/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01B453C-D091-41D9-A141-A41F47CD1C02}"/>
              </a:ext>
            </a:extLst>
          </p:cNvPr>
          <p:cNvSpPr txBox="1"/>
          <p:nvPr/>
        </p:nvSpPr>
        <p:spPr>
          <a:xfrm>
            <a:off x="1266498" y="1273844"/>
            <a:ext cx="31263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b="1" dirty="0">
                <a:solidFill>
                  <a:schemeClr val="accent6"/>
                </a:solidFill>
              </a:rPr>
              <a:t>2. INSTITUTO SMART ACADEMY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9B95183-2B50-4A44-B466-569579CD1522}"/>
              </a:ext>
            </a:extLst>
          </p:cNvPr>
          <p:cNvSpPr txBox="1"/>
          <p:nvPr/>
        </p:nvSpPr>
        <p:spPr>
          <a:xfrm>
            <a:off x="8496716" y="3983298"/>
            <a:ext cx="3575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SMART HEALTHY AT HOME.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330304C-B917-40F0-94A4-DD5ED217017A}"/>
              </a:ext>
            </a:extLst>
          </p:cNvPr>
          <p:cNvSpPr txBox="1"/>
          <p:nvPr/>
        </p:nvSpPr>
        <p:spPr>
          <a:xfrm>
            <a:off x="4225021" y="4098665"/>
            <a:ext cx="24064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6"/>
                </a:solidFill>
              </a:rPr>
              <a:t>	5. SMART MIKO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A3450DE-E92E-49FF-9D23-2BD002F63A13}"/>
              </a:ext>
            </a:extLst>
          </p:cNvPr>
          <p:cNvSpPr txBox="1"/>
          <p:nvPr/>
        </p:nvSpPr>
        <p:spPr>
          <a:xfrm>
            <a:off x="0" y="4248767"/>
            <a:ext cx="39728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i="1" dirty="0">
                <a:solidFill>
                  <a:schemeClr val="accent6"/>
                </a:solidFill>
                <a:latin typeface="Crimson Text"/>
              </a:rPr>
              <a:t>3. MUÉVETE  </a:t>
            </a:r>
          </a:p>
        </p:txBody>
      </p:sp>
      <p:pic>
        <p:nvPicPr>
          <p:cNvPr id="3" name="Gráfico 2" descr="Centro educativo con relleno sólido">
            <a:extLst>
              <a:ext uri="{FF2B5EF4-FFF2-40B4-BE49-F238E27FC236}">
                <a16:creationId xmlns:a16="http://schemas.microsoft.com/office/drawing/2014/main" id="{B1D2241B-801E-4B5D-AE1E-A7C64F9DF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1611" y="-96621"/>
            <a:ext cx="914400" cy="914400"/>
          </a:xfrm>
          <a:prstGeom prst="rect">
            <a:avLst/>
          </a:prstGeom>
        </p:spPr>
      </p:pic>
      <p:pic>
        <p:nvPicPr>
          <p:cNvPr id="6" name="Gráfico 5" descr="Robot con relleno sólido">
            <a:extLst>
              <a:ext uri="{FF2B5EF4-FFF2-40B4-BE49-F238E27FC236}">
                <a16:creationId xmlns:a16="http://schemas.microsoft.com/office/drawing/2014/main" id="{8869306A-2D62-4D61-AB70-C35236B8D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72898" y="3775125"/>
            <a:ext cx="769330" cy="769330"/>
          </a:xfrm>
          <a:prstGeom prst="rect">
            <a:avLst/>
          </a:prstGeom>
        </p:spPr>
      </p:pic>
      <p:pic>
        <p:nvPicPr>
          <p:cNvPr id="11" name="Gráfico 10" descr="Aprendizaje remoto de ciencia con relleno sólido">
            <a:extLst>
              <a:ext uri="{FF2B5EF4-FFF2-40B4-BE49-F238E27FC236}">
                <a16:creationId xmlns:a16="http://schemas.microsoft.com/office/drawing/2014/main" id="{A82DBEA2-30C9-4E8E-A2AB-4C6D1D346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6072" y="1188567"/>
            <a:ext cx="670802" cy="670802"/>
          </a:xfrm>
          <a:prstGeom prst="rect">
            <a:avLst/>
          </a:prstGeom>
        </p:spPr>
      </p:pic>
      <p:pic>
        <p:nvPicPr>
          <p:cNvPr id="13" name="Gráfico 12" descr="Trabajar desde casa Wi-Fi con relleno sólido">
            <a:extLst>
              <a:ext uri="{FF2B5EF4-FFF2-40B4-BE49-F238E27FC236}">
                <a16:creationId xmlns:a16="http://schemas.microsoft.com/office/drawing/2014/main" id="{F6BC72FD-8BCE-4779-8E11-4CDD8C6FC9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8049" y="3702780"/>
            <a:ext cx="677527" cy="677527"/>
          </a:xfrm>
          <a:prstGeom prst="rect">
            <a:avLst/>
          </a:prstGeom>
        </p:spPr>
      </p:pic>
      <p:pic>
        <p:nvPicPr>
          <p:cNvPr id="18" name="Imagen 1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0CCBA39-0091-4586-B219-67DBCEC1044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-15732" y="27103"/>
            <a:ext cx="1185313" cy="731775"/>
          </a:xfrm>
          <a:prstGeom prst="rect">
            <a:avLst/>
          </a:prstGeom>
        </p:spPr>
      </p:pic>
      <p:pic>
        <p:nvPicPr>
          <p:cNvPr id="4" name="Gráfico 3" descr="Aspiración con relleno sólido">
            <a:extLst>
              <a:ext uri="{FF2B5EF4-FFF2-40B4-BE49-F238E27FC236}">
                <a16:creationId xmlns:a16="http://schemas.microsoft.com/office/drawing/2014/main" id="{4A66EBF1-B770-40CD-A5B9-2E241E885E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2678" y="3843138"/>
            <a:ext cx="775484" cy="775484"/>
          </a:xfrm>
          <a:prstGeom prst="rect">
            <a:avLst/>
          </a:prstGeom>
        </p:spPr>
      </p:pic>
      <p:pic>
        <p:nvPicPr>
          <p:cNvPr id="7" name="Gráfico 6" descr="Inteligencia artificial con relleno sólido">
            <a:extLst>
              <a:ext uri="{FF2B5EF4-FFF2-40B4-BE49-F238E27FC236}">
                <a16:creationId xmlns:a16="http://schemas.microsoft.com/office/drawing/2014/main" id="{A7F7F5A1-A8A2-4328-AACB-49F634D2AB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96000" y="1233008"/>
            <a:ext cx="670802" cy="670802"/>
          </a:xfrm>
          <a:prstGeom prst="rect">
            <a:avLst/>
          </a:prstGeom>
        </p:spPr>
      </p:pic>
      <p:pic>
        <p:nvPicPr>
          <p:cNvPr id="10" name="Gráfico 9" descr="Bento con relleno sólido">
            <a:extLst>
              <a:ext uri="{FF2B5EF4-FFF2-40B4-BE49-F238E27FC236}">
                <a16:creationId xmlns:a16="http://schemas.microsoft.com/office/drawing/2014/main" id="{DB0F85CB-37BA-47AD-9140-2E6047F2C4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57912" y="2477095"/>
            <a:ext cx="689028" cy="689028"/>
          </a:xfrm>
          <a:prstGeom prst="rect">
            <a:avLst/>
          </a:prstGeom>
        </p:spPr>
      </p:pic>
      <p:pic>
        <p:nvPicPr>
          <p:cNvPr id="14" name="Gráfico 13" descr="Ciclismo con relleno sólido">
            <a:extLst>
              <a:ext uri="{FF2B5EF4-FFF2-40B4-BE49-F238E27FC236}">
                <a16:creationId xmlns:a16="http://schemas.microsoft.com/office/drawing/2014/main" id="{9FCF18FA-AB48-4117-96D0-9684199FBC3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3530" y="4977283"/>
            <a:ext cx="771874" cy="771874"/>
          </a:xfrm>
          <a:prstGeom prst="rect">
            <a:avLst/>
          </a:prstGeom>
        </p:spPr>
      </p:pic>
      <p:pic>
        <p:nvPicPr>
          <p:cNvPr id="16" name="Gráfico 15" descr="Mujer chef con relleno sólido">
            <a:extLst>
              <a:ext uri="{FF2B5EF4-FFF2-40B4-BE49-F238E27FC236}">
                <a16:creationId xmlns:a16="http://schemas.microsoft.com/office/drawing/2014/main" id="{C63797B8-E77D-4001-936A-8D00448FD0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545132" y="1365750"/>
            <a:ext cx="670802" cy="670802"/>
          </a:xfrm>
          <a:prstGeom prst="rect">
            <a:avLst/>
          </a:prstGeom>
        </p:spPr>
      </p:pic>
      <p:pic>
        <p:nvPicPr>
          <p:cNvPr id="19" name="Gráfico 18" descr="Vlog con relleno sólido">
            <a:extLst>
              <a:ext uri="{FF2B5EF4-FFF2-40B4-BE49-F238E27FC236}">
                <a16:creationId xmlns:a16="http://schemas.microsoft.com/office/drawing/2014/main" id="{67C0E2F1-D04A-421F-AA0E-9A3800DBF2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66844" y="1903810"/>
            <a:ext cx="775484" cy="775484"/>
          </a:xfrm>
          <a:prstGeom prst="rect">
            <a:avLst/>
          </a:prstGeom>
        </p:spPr>
      </p:pic>
      <p:pic>
        <p:nvPicPr>
          <p:cNvPr id="21" name="Gráfico 20" descr="Podio con relleno sólido">
            <a:extLst>
              <a:ext uri="{FF2B5EF4-FFF2-40B4-BE49-F238E27FC236}">
                <a16:creationId xmlns:a16="http://schemas.microsoft.com/office/drawing/2014/main" id="{3C631E51-C98E-4CCE-9567-D94D4819AEF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595615" y="2484535"/>
            <a:ext cx="689028" cy="689028"/>
          </a:xfrm>
          <a:prstGeom prst="rect">
            <a:avLst/>
          </a:prstGeom>
        </p:spPr>
      </p:pic>
      <p:pic>
        <p:nvPicPr>
          <p:cNvPr id="33" name="Gráfico 32" descr="Familia con un niño con relleno sólido">
            <a:extLst>
              <a:ext uri="{FF2B5EF4-FFF2-40B4-BE49-F238E27FC236}">
                <a16:creationId xmlns:a16="http://schemas.microsoft.com/office/drawing/2014/main" id="{5D88A59A-3571-4D9F-A30C-0AF99F65D8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819910" y="4971936"/>
            <a:ext cx="673150" cy="673150"/>
          </a:xfrm>
          <a:prstGeom prst="rect">
            <a:avLst/>
          </a:prstGeom>
        </p:spPr>
      </p:pic>
      <p:pic>
        <p:nvPicPr>
          <p:cNvPr id="36" name="Gráfico 35" descr="Doctora con relleno sólido">
            <a:extLst>
              <a:ext uri="{FF2B5EF4-FFF2-40B4-BE49-F238E27FC236}">
                <a16:creationId xmlns:a16="http://schemas.microsoft.com/office/drawing/2014/main" id="{3F24B31B-79A4-4208-900B-396FB0DE363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06072" y="2866524"/>
            <a:ext cx="836256" cy="836256"/>
          </a:xfrm>
          <a:prstGeom prst="rect">
            <a:avLst/>
          </a:prstGeom>
        </p:spPr>
      </p:pic>
      <p:pic>
        <p:nvPicPr>
          <p:cNvPr id="38" name="Gráfico 37" descr="Pasos de baile con relleno sólido">
            <a:extLst>
              <a:ext uri="{FF2B5EF4-FFF2-40B4-BE49-F238E27FC236}">
                <a16:creationId xmlns:a16="http://schemas.microsoft.com/office/drawing/2014/main" id="{85B7DC6C-4278-4DD1-9F9D-8B1F05A85D9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28977" y="5870301"/>
            <a:ext cx="813351" cy="813351"/>
          </a:xfrm>
          <a:prstGeom prst="rect">
            <a:avLst/>
          </a:prstGeom>
        </p:spPr>
      </p:pic>
      <p:pic>
        <p:nvPicPr>
          <p:cNvPr id="46" name="Gráfico 45" descr="Contorno de cara divertida con relleno sólido">
            <a:extLst>
              <a:ext uri="{FF2B5EF4-FFF2-40B4-BE49-F238E27FC236}">
                <a16:creationId xmlns:a16="http://schemas.microsoft.com/office/drawing/2014/main" id="{808A6A85-F07F-4753-A3CA-69FA4B15661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992167" y="4830264"/>
            <a:ext cx="673150" cy="673150"/>
          </a:xfrm>
          <a:prstGeom prst="rect">
            <a:avLst/>
          </a:prstGeom>
        </p:spPr>
      </p:pic>
      <p:pic>
        <p:nvPicPr>
          <p:cNvPr id="48" name="Gráfico 47" descr="Aprendizaje remoto de ciencia con relleno sólido">
            <a:extLst>
              <a:ext uri="{FF2B5EF4-FFF2-40B4-BE49-F238E27FC236}">
                <a16:creationId xmlns:a16="http://schemas.microsoft.com/office/drawing/2014/main" id="{EAFC09C7-116A-4C4A-B6B2-BE86AA05A95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799065" y="5845333"/>
            <a:ext cx="673150" cy="673150"/>
          </a:xfrm>
          <a:prstGeom prst="rect">
            <a:avLst/>
          </a:prstGeom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816556DC-B75A-498D-9354-79AB4AE4E2FC}"/>
              </a:ext>
            </a:extLst>
          </p:cNvPr>
          <p:cNvSpPr txBox="1"/>
          <p:nvPr/>
        </p:nvSpPr>
        <p:spPr>
          <a:xfrm>
            <a:off x="6880557" y="1388596"/>
            <a:ext cx="25376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RETOS EN CUATRO BLOQUES: </a:t>
            </a:r>
          </a:p>
          <a:p>
            <a:r>
              <a:rPr lang="es-ES" sz="1400" dirty="0"/>
              <a:t>NUTRICIÓN, ACTIVIDAD FÍSICA, EMOCIONAL Y DIGITAL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DBA62784-9C01-4AE0-8B2B-51DC2586FCFC}"/>
              </a:ext>
            </a:extLst>
          </p:cNvPr>
          <p:cNvSpPr txBox="1"/>
          <p:nvPr/>
        </p:nvSpPr>
        <p:spPr>
          <a:xfrm>
            <a:off x="6937001" y="2587805"/>
            <a:ext cx="2537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CATERING SALUDABLE/MES A CLASE MÁS HEALTHY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8C77AF7-73F8-4D5C-B50F-4352DD65F38A}"/>
              </a:ext>
            </a:extLst>
          </p:cNvPr>
          <p:cNvSpPr txBox="1"/>
          <p:nvPr/>
        </p:nvSpPr>
        <p:spPr>
          <a:xfrm>
            <a:off x="10342817" y="1292914"/>
            <a:ext cx="13978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RETO MENSUAL DESAYUNOS</a:t>
            </a:r>
          </a:p>
          <a:p>
            <a:r>
              <a:rPr lang="es-ES" sz="1400" dirty="0"/>
              <a:t>GOURMET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E2D3A212-CAFE-4566-979F-6AD83234502C}"/>
              </a:ext>
            </a:extLst>
          </p:cNvPr>
          <p:cNvSpPr txBox="1"/>
          <p:nvPr/>
        </p:nvSpPr>
        <p:spPr>
          <a:xfrm>
            <a:off x="10342817" y="2477095"/>
            <a:ext cx="169678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ENTREGA PREMIOS MENSUAL</a:t>
            </a:r>
          </a:p>
          <a:p>
            <a:r>
              <a:rPr lang="es-ES" sz="1400" dirty="0"/>
              <a:t>JORNADAS ANUALES INTERCENTROS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BC0B4CF4-04E8-40FA-844F-1F025E874530}"/>
              </a:ext>
            </a:extLst>
          </p:cNvPr>
          <p:cNvSpPr txBox="1"/>
          <p:nvPr/>
        </p:nvSpPr>
        <p:spPr>
          <a:xfrm>
            <a:off x="1463157" y="1929019"/>
            <a:ext cx="3126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PILDORAS DE EXPERTOS EN 4 BLOQUES SALUD PROYECTADAS A NIÑOS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FFCDFB4-FF62-423A-9CC1-854FBBC4C8A3}"/>
              </a:ext>
            </a:extLst>
          </p:cNvPr>
          <p:cNvSpPr txBox="1"/>
          <p:nvPr/>
        </p:nvSpPr>
        <p:spPr>
          <a:xfrm>
            <a:off x="1481742" y="3023042"/>
            <a:ext cx="3126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CHARLA DEL DOCTOR Y CONSULTA/ PREGUNTAS AL MES PARA NIÑOS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532584C4-FF44-4403-8306-F51963138A09}"/>
              </a:ext>
            </a:extLst>
          </p:cNvPr>
          <p:cNvSpPr txBox="1"/>
          <p:nvPr/>
        </p:nvSpPr>
        <p:spPr>
          <a:xfrm>
            <a:off x="1539545" y="4976129"/>
            <a:ext cx="2246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BICIS GRATIS A COLEGIOS PARTICIPANTES Y RUTA EN BICI CON BICIS POR CLASE.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3D5B30E-7CCE-43B7-B6C8-544A1DD779C5}"/>
              </a:ext>
            </a:extLst>
          </p:cNvPr>
          <p:cNvSpPr txBox="1"/>
          <p:nvPr/>
        </p:nvSpPr>
        <p:spPr>
          <a:xfrm>
            <a:off x="1574416" y="6075973"/>
            <a:ext cx="2246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JORNADAS, ACTIVIDADES Y RETOS MUÉVETE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43899269-E1D7-4119-B694-285AD818955C}"/>
              </a:ext>
            </a:extLst>
          </p:cNvPr>
          <p:cNvSpPr txBox="1"/>
          <p:nvPr/>
        </p:nvSpPr>
        <p:spPr>
          <a:xfrm>
            <a:off x="4694138" y="4689786"/>
            <a:ext cx="2246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ROBOT MIKO EN CLASE PARA BAILAR Y HABLAR DE EMOCIONES.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707F59B5-BD70-40E4-8462-C2913CCA1BA8}"/>
              </a:ext>
            </a:extLst>
          </p:cNvPr>
          <p:cNvSpPr txBox="1"/>
          <p:nvPr/>
        </p:nvSpPr>
        <p:spPr>
          <a:xfrm>
            <a:off x="9157965" y="5885656"/>
            <a:ext cx="2246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PLATAFORMA PARA TODOS CON RECURSOS SOBRE SALUD 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2A27CC13-DFB9-4859-AB61-2AB0C32FB499}"/>
              </a:ext>
            </a:extLst>
          </p:cNvPr>
          <p:cNvSpPr txBox="1"/>
          <p:nvPr/>
        </p:nvSpPr>
        <p:spPr>
          <a:xfrm>
            <a:off x="9172474" y="4919088"/>
            <a:ext cx="2246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FAMILIAS SIGUEN SIENDO FORMADAS DESDE LA PLATAFORMA Y CONTACTO</a:t>
            </a:r>
          </a:p>
        </p:txBody>
      </p:sp>
      <p:pic>
        <p:nvPicPr>
          <p:cNvPr id="5" name="Gráfico 4" descr="Vlog contorno">
            <a:extLst>
              <a:ext uri="{FF2B5EF4-FFF2-40B4-BE49-F238E27FC236}">
                <a16:creationId xmlns:a16="http://schemas.microsoft.com/office/drawing/2014/main" id="{629AA45D-62DF-4044-8B39-4A2139DABC0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026341" y="5796796"/>
            <a:ext cx="702668" cy="702668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E416ECD7-A21F-445B-A3D8-AAA28A206CF5}"/>
              </a:ext>
            </a:extLst>
          </p:cNvPr>
          <p:cNvSpPr txBox="1"/>
          <p:nvPr/>
        </p:nvSpPr>
        <p:spPr>
          <a:xfrm>
            <a:off x="4729009" y="5631264"/>
            <a:ext cx="22465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PERMITIRÁ QUE PERSONAS MAYORES DE ASOCIACIÓN AMUVIM HABLEN DE NUTRICIÓN, PRODUCTOS Y VIDA EN SU ÉPOCA.</a:t>
            </a:r>
          </a:p>
        </p:txBody>
      </p:sp>
    </p:spTree>
    <p:extLst>
      <p:ext uri="{BB962C8B-B14F-4D97-AF65-F5344CB8AC3E}">
        <p14:creationId xmlns:p14="http://schemas.microsoft.com/office/powerpoint/2010/main" val="4121246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nterfaz de usuario gráfica&#10;&#10;Descripción generada automáticamente con confianza baja">
            <a:extLst>
              <a:ext uri="{FF2B5EF4-FFF2-40B4-BE49-F238E27FC236}">
                <a16:creationId xmlns:a16="http://schemas.microsoft.com/office/drawing/2014/main" id="{C97BB34D-D8C6-4046-8B1B-351091F00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29" y="3322560"/>
            <a:ext cx="3184148" cy="817265"/>
          </a:xfrm>
          <a:prstGeom prst="rect">
            <a:avLst/>
          </a:prstGeom>
        </p:spPr>
      </p:pic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4DDC2D35-4F36-4EE5-B23A-803D1DA136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7" r="42809" b="23310"/>
          <a:stretch/>
        </p:blipFill>
        <p:spPr>
          <a:xfrm>
            <a:off x="4102364" y="1571299"/>
            <a:ext cx="2968867" cy="1520608"/>
          </a:xfrm>
          <a:prstGeom prst="rect">
            <a:avLst/>
          </a:prstGeom>
        </p:spPr>
      </p:pic>
      <p:pic>
        <p:nvPicPr>
          <p:cNvPr id="12" name="Imagen 11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A93BA83D-808B-4322-BD4B-222A9E1DB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739" y="4709879"/>
            <a:ext cx="2353114" cy="7193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A544E96-1163-4476-A12E-708BA5C21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981" y="1819200"/>
            <a:ext cx="2762229" cy="855400"/>
          </a:xfrm>
          <a:prstGeom prst="rect">
            <a:avLst/>
          </a:prstGeom>
        </p:spPr>
      </p:pic>
      <p:pic>
        <p:nvPicPr>
          <p:cNvPr id="15" name="Imagen 14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B488C6C2-3108-495B-A388-DAD1273780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9" t="35065" r="-2" b="28921"/>
          <a:stretch/>
        </p:blipFill>
        <p:spPr>
          <a:xfrm>
            <a:off x="7431" y="4526397"/>
            <a:ext cx="5579369" cy="2150849"/>
          </a:xfrm>
          <a:prstGeom prst="rect">
            <a:avLst/>
          </a:prstGeom>
        </p:spPr>
      </p:pic>
      <p:pic>
        <p:nvPicPr>
          <p:cNvPr id="16" name="Imagen 1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851B888-B14A-4D37-97DB-A91946EFBE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027" y="4709879"/>
            <a:ext cx="1880349" cy="1138026"/>
          </a:xfrm>
          <a:prstGeom prst="rect">
            <a:avLst/>
          </a:prstGeom>
        </p:spPr>
      </p:pic>
      <p:pic>
        <p:nvPicPr>
          <p:cNvPr id="18" name="Imagen 17" descr="Logotipo, nombre de la empresa&#10;&#10;Descripción generada automáticamente con confianza media">
            <a:extLst>
              <a:ext uri="{FF2B5EF4-FFF2-40B4-BE49-F238E27FC236}">
                <a16:creationId xmlns:a16="http://schemas.microsoft.com/office/drawing/2014/main" id="{B33B6C23-6331-4335-BFE7-8D7AC67AA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29" y="3401416"/>
            <a:ext cx="2182339" cy="1027768"/>
          </a:xfrm>
          <a:prstGeom prst="rect">
            <a:avLst/>
          </a:prstGeom>
        </p:spPr>
      </p:pic>
      <p:pic>
        <p:nvPicPr>
          <p:cNvPr id="20" name="Imagen 19" descr="Gráfico, Gráfico en cascada&#10;&#10;Descripción generada automáticamente">
            <a:extLst>
              <a:ext uri="{FF2B5EF4-FFF2-40B4-BE49-F238E27FC236}">
                <a16:creationId xmlns:a16="http://schemas.microsoft.com/office/drawing/2014/main" id="{79F9058D-2AD0-49F2-B27C-4F5493B8BF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93" y="2966804"/>
            <a:ext cx="2619375" cy="1743075"/>
          </a:xfrm>
          <a:prstGeom prst="rect">
            <a:avLst/>
          </a:prstGeom>
        </p:spPr>
      </p:pic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49AE906B-08C0-49FB-ACB8-64C5DA64618D}"/>
              </a:ext>
            </a:extLst>
          </p:cNvPr>
          <p:cNvSpPr/>
          <p:nvPr/>
        </p:nvSpPr>
        <p:spPr>
          <a:xfrm>
            <a:off x="3543082" y="103487"/>
            <a:ext cx="4801198" cy="622654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23" name="Imagen 2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7C71F9D-C9E7-4731-966F-9C809D0D789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7696" r="8786" b="35331"/>
          <a:stretch/>
        </p:blipFill>
        <p:spPr>
          <a:xfrm>
            <a:off x="21145" y="0"/>
            <a:ext cx="3358699" cy="202360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52CCBE18-8531-45E7-852F-A81ADA489254}"/>
              </a:ext>
            </a:extLst>
          </p:cNvPr>
          <p:cNvSpPr txBox="1"/>
          <p:nvPr/>
        </p:nvSpPr>
        <p:spPr>
          <a:xfrm>
            <a:off x="4289303" y="228818"/>
            <a:ext cx="7726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kern="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Apoyos avalan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86705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Gota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Letras en madera">
  <a:themeElements>
    <a:clrScheme name="Letras en mader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etras en mader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etras en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13103</TotalTime>
  <Words>1355</Words>
  <Application>Microsoft Office PowerPoint</Application>
  <PresentationFormat>Panorámica</PresentationFormat>
  <Paragraphs>138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30" baseType="lpstr">
      <vt:lpstr>Arial</vt:lpstr>
      <vt:lpstr>Arial Black</vt:lpstr>
      <vt:lpstr>Calibri</vt:lpstr>
      <vt:lpstr>Cambria</vt:lpstr>
      <vt:lpstr>Crimson Text</vt:lpstr>
      <vt:lpstr>Font Main</vt:lpstr>
      <vt:lpstr>Georgia</vt:lpstr>
      <vt:lpstr>PT Sans</vt:lpstr>
      <vt:lpstr>Raleway</vt:lpstr>
      <vt:lpstr>Times New Roman</vt:lpstr>
      <vt:lpstr>Trebuchet MS</vt:lpstr>
      <vt:lpstr>Tw Cen MT</vt:lpstr>
      <vt:lpstr>Wingdings</vt:lpstr>
      <vt:lpstr>YACkoABDfE8 0</vt:lpstr>
      <vt:lpstr>Gota</vt:lpstr>
      <vt:lpstr>Letras en madera</vt:lpstr>
      <vt:lpstr>Presentación de PowerPoint</vt:lpstr>
      <vt:lpstr>Presentación de PowerPoint</vt:lpstr>
      <vt:lpstr>Presentación de PowerPoint</vt:lpstr>
      <vt:lpstr>Presentación de PowerPoint</vt:lpstr>
      <vt:lpstr>Evidencias de salud en Smart brain en mayores y niños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Office11</dc:creator>
  <cp:lastModifiedBy>José Antonio Mateo</cp:lastModifiedBy>
  <cp:revision>229</cp:revision>
  <dcterms:created xsi:type="dcterms:W3CDTF">2021-01-24T14:29:32Z</dcterms:created>
  <dcterms:modified xsi:type="dcterms:W3CDTF">2021-09-20T10:41:58Z</dcterms:modified>
</cp:coreProperties>
</file>