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413AB-7910-4DA1-8C63-3844B73DB694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DA433-066F-4B86-9C86-B6C38D69D1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5784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413AB-7910-4DA1-8C63-3844B73DB694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DA433-066F-4B86-9C86-B6C38D69D1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1161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413AB-7910-4DA1-8C63-3844B73DB694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DA433-066F-4B86-9C86-B6C38D69D1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3185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413AB-7910-4DA1-8C63-3844B73DB694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DA433-066F-4B86-9C86-B6C38D69D1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1871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413AB-7910-4DA1-8C63-3844B73DB694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DA433-066F-4B86-9C86-B6C38D69D1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511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413AB-7910-4DA1-8C63-3844B73DB694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DA433-066F-4B86-9C86-B6C38D69D1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0706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413AB-7910-4DA1-8C63-3844B73DB694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DA433-066F-4B86-9C86-B6C38D69D1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5548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413AB-7910-4DA1-8C63-3844B73DB694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DA433-066F-4B86-9C86-B6C38D69D1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3388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413AB-7910-4DA1-8C63-3844B73DB694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DA433-066F-4B86-9C86-B6C38D69D1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6619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413AB-7910-4DA1-8C63-3844B73DB694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DA433-066F-4B86-9C86-B6C38D69D1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545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413AB-7910-4DA1-8C63-3844B73DB694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DA433-066F-4B86-9C86-B6C38D69D1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35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413AB-7910-4DA1-8C63-3844B73DB694}" type="datetimeFigureOut">
              <a:rPr lang="es-ES" smtClean="0"/>
              <a:t>11/07/2022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DA433-066F-4B86-9C86-B6C38D69D1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330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hyperlink" Target="https://www.youtube.com/watch?v=MwHg3nLFt2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Elb7-PyYAxM" TargetMode="Externa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mXYb-MpHnzk" TargetMode="Externa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dFD4PzpIYAc" TargetMode="Externa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ZCKEAbMw5Ns" TargetMode="Externa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C8eG_Yk80a4" TargetMode="Externa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407" y="424686"/>
            <a:ext cx="4681186" cy="1400939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227" y="1986455"/>
            <a:ext cx="4871545" cy="487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70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731" y="2183332"/>
            <a:ext cx="4871545" cy="487154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407" y="125817"/>
            <a:ext cx="5502400" cy="55024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92179" y="855336"/>
            <a:ext cx="9144000" cy="3007216"/>
          </a:xfrm>
        </p:spPr>
        <p:txBody>
          <a:bodyPr>
            <a:normAutofit/>
          </a:bodyPr>
          <a:lstStyle/>
          <a:p>
            <a:r>
              <a:rPr lang="es-ES" sz="1400" b="1" dirty="0" smtClean="0"/>
              <a:t>QUÉ ES MIKO?</a:t>
            </a:r>
          </a:p>
          <a:p>
            <a:r>
              <a:rPr lang="es-ES" sz="1200" dirty="0" smtClean="0"/>
              <a:t>MIKO es un robot capaz de ver, escuchar, hablar, aprender y enseñar</a:t>
            </a:r>
          </a:p>
          <a:p>
            <a:r>
              <a:rPr lang="es-ES" sz="1200" u="sng" dirty="0" smtClean="0"/>
              <a:t>VER</a:t>
            </a:r>
            <a:r>
              <a:rPr lang="es-ES" sz="1200" dirty="0" smtClean="0"/>
              <a:t> </a:t>
            </a:r>
            <a:r>
              <a:rPr lang="es-ES" sz="1200" dirty="0" smtClean="0">
                <a:sym typeface="Wingdings" panose="05000000000000000000" pitchFamily="2" charset="2"/>
              </a:rPr>
              <a:t> Identifica y recuerda objetos y alrededores conocidos.</a:t>
            </a:r>
          </a:p>
          <a:p>
            <a:r>
              <a:rPr lang="es-ES" sz="1200" u="sng" dirty="0" smtClean="0"/>
              <a:t>ESUCHAR</a:t>
            </a:r>
            <a:r>
              <a:rPr lang="es-ES" sz="1200" dirty="0" smtClean="0"/>
              <a:t> </a:t>
            </a:r>
            <a:r>
              <a:rPr lang="es-ES" sz="1200" dirty="0" smtClean="0">
                <a:sym typeface="Wingdings" panose="05000000000000000000" pitchFamily="2" charset="2"/>
              </a:rPr>
              <a:t> Mediante micrófonos MEMS duales, entiende la voz del niño/a.</a:t>
            </a:r>
          </a:p>
          <a:p>
            <a:r>
              <a:rPr lang="es-ES" sz="1200" u="sng" dirty="0" smtClean="0">
                <a:sym typeface="Wingdings" panose="05000000000000000000" pitchFamily="2" charset="2"/>
              </a:rPr>
              <a:t>HABLAR</a:t>
            </a:r>
            <a:r>
              <a:rPr lang="es-ES" sz="1200" dirty="0" smtClean="0">
                <a:sym typeface="Wingdings" panose="05000000000000000000" pitchFamily="2" charset="2"/>
              </a:rPr>
              <a:t>  Capacidad para iniciar una conversación mediante altavoces.</a:t>
            </a:r>
          </a:p>
          <a:p>
            <a:r>
              <a:rPr lang="es-ES" sz="1200" u="sng" dirty="0" smtClean="0">
                <a:sym typeface="Wingdings" panose="05000000000000000000" pitchFamily="2" charset="2"/>
              </a:rPr>
              <a:t>APRENDER</a:t>
            </a:r>
            <a:r>
              <a:rPr lang="es-ES" sz="1200" dirty="0" smtClean="0">
                <a:sym typeface="Wingdings" panose="05000000000000000000" pitchFamily="2" charset="2"/>
              </a:rPr>
              <a:t>  Aprende las preferencias del niño/a.</a:t>
            </a:r>
          </a:p>
          <a:p>
            <a:r>
              <a:rPr lang="es-ES" sz="1200" u="sng" dirty="0" smtClean="0">
                <a:sym typeface="Wingdings" panose="05000000000000000000" pitchFamily="2" charset="2"/>
              </a:rPr>
              <a:t>ENSEÑAR</a:t>
            </a:r>
            <a:r>
              <a:rPr lang="es-ES" sz="1200" dirty="0" smtClean="0">
                <a:sym typeface="Wingdings" panose="05000000000000000000" pitchFamily="2" charset="2"/>
              </a:rPr>
              <a:t>  Puede responder millones de preguntas de </a:t>
            </a:r>
          </a:p>
          <a:p>
            <a:r>
              <a:rPr lang="es-ES" sz="1200" dirty="0">
                <a:sym typeface="Wingdings" panose="05000000000000000000" pitchFamily="2" charset="2"/>
              </a:rPr>
              <a:t>d</a:t>
            </a:r>
            <a:r>
              <a:rPr lang="es-ES" sz="1200" dirty="0" smtClean="0">
                <a:sym typeface="Wingdings" panose="05000000000000000000" pitchFamily="2" charset="2"/>
              </a:rPr>
              <a:t>iferentes temas y educa de forma amena.</a:t>
            </a:r>
            <a:endParaRPr lang="es-ES" sz="1200" dirty="0"/>
          </a:p>
        </p:txBody>
      </p:sp>
      <p:sp>
        <p:nvSpPr>
          <p:cNvPr id="9" name="CuadroTexto 8"/>
          <p:cNvSpPr txBox="1"/>
          <p:nvPr/>
        </p:nvSpPr>
        <p:spPr>
          <a:xfrm>
            <a:off x="1011738" y="4089896"/>
            <a:ext cx="54548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VIDEO COMERCIAL: </a:t>
            </a:r>
            <a:r>
              <a:rPr lang="es-ES" sz="1600" u="sng" dirty="0">
                <a:hlinkClick r:id="rId4"/>
              </a:rPr>
              <a:t>https://www.youtube.com/watch?v=MwHg3nLFt2g</a:t>
            </a:r>
            <a:endParaRPr lang="es-ES" sz="16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738" y="3060703"/>
            <a:ext cx="2679349" cy="80184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21772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731" y="2183332"/>
            <a:ext cx="4871545" cy="487154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407" y="125817"/>
            <a:ext cx="5502400" cy="55024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738" y="3060703"/>
            <a:ext cx="2679349" cy="80184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Subtítulo 2"/>
          <p:cNvSpPr txBox="1">
            <a:spLocks/>
          </p:cNvSpPr>
          <p:nvPr/>
        </p:nvSpPr>
        <p:spPr>
          <a:xfrm>
            <a:off x="1894607" y="679724"/>
            <a:ext cx="9144000" cy="3007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400" b="1" dirty="0" smtClean="0"/>
              <a:t>CÓMO SE CONFIGURA?</a:t>
            </a:r>
          </a:p>
          <a:p>
            <a:pPr marL="0" indent="0" algn="ctr">
              <a:buNone/>
            </a:pPr>
            <a:r>
              <a:rPr lang="es-ES" sz="1200" dirty="0" smtClean="0"/>
              <a:t>MIKO tiene una configuración sencilla e intuitiva: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1. </a:t>
            </a:r>
            <a:r>
              <a:rPr lang="es-ES" sz="1200" u="sng" dirty="0" smtClean="0">
                <a:sym typeface="Wingdings" panose="05000000000000000000" pitchFamily="2" charset="2"/>
              </a:rPr>
              <a:t>WIFI</a:t>
            </a:r>
            <a:r>
              <a:rPr lang="es-ES" sz="1200" dirty="0" smtClean="0">
                <a:sym typeface="Wingdings" panose="05000000000000000000" pitchFamily="2" charset="2"/>
              </a:rPr>
              <a:t>  MIKO necesita estar conectado a la red para funcionar.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2. </a:t>
            </a:r>
            <a:r>
              <a:rPr lang="es-ES" sz="1200" u="sng" dirty="0" smtClean="0">
                <a:sym typeface="Wingdings" panose="05000000000000000000" pitchFamily="2" charset="2"/>
              </a:rPr>
              <a:t>IDIOMA</a:t>
            </a:r>
            <a:r>
              <a:rPr lang="es-ES" sz="1200" dirty="0" smtClean="0">
                <a:sym typeface="Wingdings" panose="05000000000000000000" pitchFamily="2" charset="2"/>
              </a:rPr>
              <a:t>  Escoger el idioma con el que usar MIKO.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3. </a:t>
            </a:r>
            <a:r>
              <a:rPr lang="es-ES" sz="1200" u="sng" dirty="0" smtClean="0">
                <a:sym typeface="Wingdings" panose="05000000000000000000" pitchFamily="2" charset="2"/>
              </a:rPr>
              <a:t>PERFIL</a:t>
            </a:r>
            <a:r>
              <a:rPr lang="es-ES" sz="1200" dirty="0" smtClean="0">
                <a:sym typeface="Wingdings" panose="05000000000000000000" pitchFamily="2" charset="2"/>
              </a:rPr>
              <a:t>  Poner el nombre del niño/a y fecha de nacimiento.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4. </a:t>
            </a:r>
            <a:r>
              <a:rPr lang="es-ES" sz="1200" u="sng" dirty="0" smtClean="0">
                <a:sym typeface="Wingdings" panose="05000000000000000000" pitchFamily="2" charset="2"/>
              </a:rPr>
              <a:t>CONEXIÓN</a:t>
            </a:r>
            <a:r>
              <a:rPr lang="es-ES" sz="1200" dirty="0" smtClean="0">
                <a:sym typeface="Wingdings" panose="05000000000000000000" pitchFamily="2" charset="2"/>
              </a:rPr>
              <a:t>  Conexión al móvil mediante un código QR.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5. </a:t>
            </a:r>
            <a:r>
              <a:rPr lang="es-ES" sz="1200" u="sng" dirty="0" smtClean="0">
                <a:sym typeface="Wingdings" panose="05000000000000000000" pitchFamily="2" charset="2"/>
              </a:rPr>
              <a:t>ACTUALIZACIÓN </a:t>
            </a:r>
            <a:r>
              <a:rPr lang="es-ES" sz="1200" dirty="0" smtClean="0">
                <a:sym typeface="Wingdings" panose="05000000000000000000" pitchFamily="2" charset="2"/>
              </a:rPr>
              <a:t> Finalmente, MIKO descargará de</a:t>
            </a:r>
          </a:p>
          <a:p>
            <a:pPr marL="0" indent="0" algn="ctr">
              <a:buNone/>
            </a:pPr>
            <a:r>
              <a:rPr lang="es-ES" sz="1200" dirty="0">
                <a:sym typeface="Wingdings" panose="05000000000000000000" pitchFamily="2" charset="2"/>
              </a:rPr>
              <a:t>m</a:t>
            </a:r>
            <a:r>
              <a:rPr lang="es-ES" sz="1200" dirty="0" smtClean="0">
                <a:sym typeface="Wingdings" panose="05000000000000000000" pitchFamily="2" charset="2"/>
              </a:rPr>
              <a:t>anera automática la última versión para</a:t>
            </a:r>
          </a:p>
          <a:p>
            <a:pPr marL="0" indent="0" algn="ctr">
              <a:buNone/>
            </a:pPr>
            <a:r>
              <a:rPr lang="es-ES" sz="1200" dirty="0">
                <a:sym typeface="Wingdings" panose="05000000000000000000" pitchFamily="2" charset="2"/>
              </a:rPr>
              <a:t>e</a:t>
            </a:r>
            <a:r>
              <a:rPr lang="es-ES" sz="1200" dirty="0" smtClean="0">
                <a:sym typeface="Wingdings" panose="05000000000000000000" pitchFamily="2" charset="2"/>
              </a:rPr>
              <a:t>mpezar a funcionar.</a:t>
            </a:r>
            <a:endParaRPr lang="es-ES" sz="1200" dirty="0"/>
          </a:p>
        </p:txBody>
      </p:sp>
      <p:sp>
        <p:nvSpPr>
          <p:cNvPr id="8" name="CuadroTexto 7"/>
          <p:cNvSpPr txBox="1"/>
          <p:nvPr/>
        </p:nvSpPr>
        <p:spPr>
          <a:xfrm>
            <a:off x="1011738" y="4089896"/>
            <a:ext cx="54548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CÓMO CONFIGURAR MIKO: </a:t>
            </a:r>
            <a:r>
              <a:rPr lang="es-ES" sz="1600" u="sng" dirty="0">
                <a:hlinkClick r:id="rId5"/>
              </a:rPr>
              <a:t>https://www.youtube.com/watch?v=Elb7-PyYAxM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327546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731" y="2183332"/>
            <a:ext cx="4871545" cy="487154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407" y="125817"/>
            <a:ext cx="5502400" cy="55024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738" y="3060703"/>
            <a:ext cx="2679349" cy="80184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CuadroTexto 6"/>
          <p:cNvSpPr txBox="1"/>
          <p:nvPr/>
        </p:nvSpPr>
        <p:spPr>
          <a:xfrm>
            <a:off x="1011738" y="4089896"/>
            <a:ext cx="54548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CÓMO HABLAR A MIKO: </a:t>
            </a:r>
            <a:r>
              <a:rPr lang="es-ES" sz="1600" u="sng" dirty="0">
                <a:hlinkClick r:id="rId5"/>
              </a:rPr>
              <a:t>https://www.youtube.com/watch?v=mXYb-MpHnzk</a:t>
            </a:r>
            <a:endParaRPr lang="es-ES" sz="1200" dirty="0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2020731" y="679724"/>
            <a:ext cx="9144000" cy="3007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400" b="1" dirty="0" smtClean="0"/>
              <a:t>CÓMO HABLAR A MIKO?</a:t>
            </a:r>
          </a:p>
          <a:p>
            <a:pPr marL="0" indent="0" algn="ctr">
              <a:buNone/>
            </a:pPr>
            <a:r>
              <a:rPr lang="es-ES" sz="1200" dirty="0" smtClean="0"/>
              <a:t>MIKO es capaz de mantener una conversación activa: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1. Dirigirse a la interfaz principal (dónde podemos ver la cara a </a:t>
            </a:r>
            <a:r>
              <a:rPr lang="es-ES" sz="1200" dirty="0" err="1" smtClean="0">
                <a:sym typeface="Wingdings" panose="05000000000000000000" pitchFamily="2" charset="2"/>
              </a:rPr>
              <a:t>Miko</a:t>
            </a:r>
            <a:r>
              <a:rPr lang="es-ES" sz="1200" dirty="0" smtClean="0">
                <a:sym typeface="Wingdings" panose="05000000000000000000" pitchFamily="2" charset="2"/>
              </a:rPr>
              <a:t>)</a:t>
            </a:r>
          </a:p>
          <a:p>
            <a:pPr marL="0" indent="0" algn="ctr">
              <a:buNone/>
            </a:pPr>
            <a:r>
              <a:rPr lang="es-ES" sz="1200" dirty="0">
                <a:sym typeface="Wingdings" panose="05000000000000000000" pitchFamily="2" charset="2"/>
              </a:rPr>
              <a:t>p</a:t>
            </a:r>
            <a:r>
              <a:rPr lang="es-ES" sz="1200" dirty="0" smtClean="0">
                <a:sym typeface="Wingdings" panose="05000000000000000000" pitchFamily="2" charset="2"/>
              </a:rPr>
              <a:t>ulsando el botón que aparece en la esquina superior izquierda.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2.1. Pulsar el botón del micrófono en la esquina superior derecha y</a:t>
            </a:r>
          </a:p>
          <a:p>
            <a:pPr marL="0" indent="0" algn="ctr">
              <a:buNone/>
            </a:pPr>
            <a:r>
              <a:rPr lang="es-ES" sz="1200" dirty="0">
                <a:sym typeface="Wingdings" panose="05000000000000000000" pitchFamily="2" charset="2"/>
              </a:rPr>
              <a:t>r</a:t>
            </a:r>
            <a:r>
              <a:rPr lang="es-ES" sz="1200" dirty="0" smtClean="0">
                <a:sym typeface="Wingdings" panose="05000000000000000000" pitchFamily="2" charset="2"/>
              </a:rPr>
              <a:t>ealizar la pregunta.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2.2. Decir “</a:t>
            </a:r>
            <a:r>
              <a:rPr lang="es-ES" sz="1200" dirty="0" err="1" smtClean="0">
                <a:sym typeface="Wingdings" panose="05000000000000000000" pitchFamily="2" charset="2"/>
              </a:rPr>
              <a:t>Hello</a:t>
            </a:r>
            <a:r>
              <a:rPr lang="es-ES" sz="1200" dirty="0" smtClean="0">
                <a:sym typeface="Wingdings" panose="05000000000000000000" pitchFamily="2" charset="2"/>
              </a:rPr>
              <a:t> MIKO” y automáticamente escuchará</a:t>
            </a:r>
          </a:p>
          <a:p>
            <a:pPr marL="0" indent="0" algn="ctr">
              <a:buNone/>
            </a:pPr>
            <a:r>
              <a:rPr lang="es-ES" sz="1200" dirty="0">
                <a:sym typeface="Wingdings" panose="05000000000000000000" pitchFamily="2" charset="2"/>
              </a:rPr>
              <a:t>l</a:t>
            </a:r>
            <a:r>
              <a:rPr lang="es-ES" sz="1200" dirty="0" smtClean="0">
                <a:sym typeface="Wingdings" panose="05000000000000000000" pitchFamily="2" charset="2"/>
              </a:rPr>
              <a:t>a pregunta realizada.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3. MIKO responderá mediante habla y</a:t>
            </a:r>
          </a:p>
          <a:p>
            <a:pPr marL="0" indent="0" algn="ctr">
              <a:buNone/>
            </a:pPr>
            <a:r>
              <a:rPr lang="es-ES" sz="1200" dirty="0">
                <a:sym typeface="Wingdings" panose="05000000000000000000" pitchFamily="2" charset="2"/>
              </a:rPr>
              <a:t>e</a:t>
            </a:r>
            <a:r>
              <a:rPr lang="es-ES" sz="1200" dirty="0" smtClean="0">
                <a:sym typeface="Wingdings" panose="05000000000000000000" pitchFamily="2" charset="2"/>
              </a:rPr>
              <a:t>scritura.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308742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731" y="2183332"/>
            <a:ext cx="4871545" cy="487154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407" y="125817"/>
            <a:ext cx="5502400" cy="55024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738" y="3060703"/>
            <a:ext cx="2679349" cy="80184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CuadroTexto 4"/>
          <p:cNvSpPr txBox="1"/>
          <p:nvPr/>
        </p:nvSpPr>
        <p:spPr>
          <a:xfrm>
            <a:off x="1011738" y="4089896"/>
            <a:ext cx="54548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APLICACIONES / “TALENTS”: </a:t>
            </a:r>
            <a:r>
              <a:rPr lang="es-ES" sz="1600" u="sng" dirty="0">
                <a:hlinkClick r:id="rId5"/>
              </a:rPr>
              <a:t>https://www.youtube.com/watch?v=dFD4PzpIYAc</a:t>
            </a:r>
            <a:endParaRPr lang="es-ES" sz="1100" dirty="0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1894607" y="781668"/>
            <a:ext cx="9144000" cy="3007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400" b="1" dirty="0" smtClean="0"/>
              <a:t>APLICACIONES “TALENTS”</a:t>
            </a:r>
          </a:p>
          <a:p>
            <a:pPr marL="0" indent="0" algn="ctr">
              <a:buNone/>
            </a:pPr>
            <a:r>
              <a:rPr lang="es-ES" sz="1200" dirty="0" smtClean="0"/>
              <a:t>MIKO dispone de apps sobre gran variedad de temas: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1. Desde la interfaz principal (dónde podemos ver la cara a </a:t>
            </a:r>
            <a:r>
              <a:rPr lang="es-ES" sz="1200" dirty="0" err="1" smtClean="0">
                <a:sym typeface="Wingdings" panose="05000000000000000000" pitchFamily="2" charset="2"/>
              </a:rPr>
              <a:t>Miko</a:t>
            </a:r>
            <a:r>
              <a:rPr lang="es-ES" sz="1200" dirty="0" smtClean="0">
                <a:sym typeface="Wingdings" panose="05000000000000000000" pitchFamily="2" charset="2"/>
              </a:rPr>
              <a:t>)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pulsar el botón que aparece en la esquina superior izquierda.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2. Nos encontraremos con todas las aplicaciones de las que dispone MIKO.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3. En el apartado MAX aparecerán aplicaciones que se pueden </a:t>
            </a:r>
          </a:p>
          <a:p>
            <a:pPr marL="0" indent="0" algn="ctr">
              <a:buNone/>
            </a:pPr>
            <a:r>
              <a:rPr lang="es-ES" sz="1200" dirty="0">
                <a:sym typeface="Wingdings" panose="05000000000000000000" pitchFamily="2" charset="2"/>
              </a:rPr>
              <a:t>o</a:t>
            </a:r>
            <a:r>
              <a:rPr lang="es-ES" sz="1200" dirty="0" smtClean="0">
                <a:sym typeface="Wingdings" panose="05000000000000000000" pitchFamily="2" charset="2"/>
              </a:rPr>
              <a:t>btener mediante un pago extra, desde la app del móvil.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4. </a:t>
            </a:r>
            <a:r>
              <a:rPr lang="es-ES" sz="1200" dirty="0" err="1" smtClean="0">
                <a:sym typeface="Wingdings" panose="05000000000000000000" pitchFamily="2" charset="2"/>
              </a:rPr>
              <a:t>Ej</a:t>
            </a:r>
            <a:r>
              <a:rPr lang="es-ES" sz="1200" dirty="0" smtClean="0">
                <a:sym typeface="Wingdings" panose="05000000000000000000" pitchFamily="2" charset="2"/>
              </a:rPr>
              <a:t>, de apps: </a:t>
            </a:r>
            <a:r>
              <a:rPr lang="es-ES" sz="1200" dirty="0" err="1" smtClean="0">
                <a:sym typeface="Wingdings" panose="05000000000000000000" pitchFamily="2" charset="2"/>
              </a:rPr>
              <a:t>Flag</a:t>
            </a:r>
            <a:r>
              <a:rPr lang="es-ES" sz="1200" dirty="0" smtClean="0">
                <a:sym typeface="Wingdings" panose="05000000000000000000" pitchFamily="2" charset="2"/>
              </a:rPr>
              <a:t> </a:t>
            </a:r>
            <a:r>
              <a:rPr lang="es-ES" sz="1200" dirty="0" err="1" smtClean="0">
                <a:sym typeface="Wingdings" panose="05000000000000000000" pitchFamily="2" charset="2"/>
              </a:rPr>
              <a:t>Trivia</a:t>
            </a:r>
            <a:r>
              <a:rPr lang="es-ES" sz="1200" dirty="0" smtClean="0">
                <a:sym typeface="Wingdings" panose="05000000000000000000" pitchFamily="2" charset="2"/>
              </a:rPr>
              <a:t>, </a:t>
            </a:r>
            <a:r>
              <a:rPr lang="es-ES" sz="1200" dirty="0" err="1" smtClean="0">
                <a:sym typeface="Wingdings" panose="05000000000000000000" pitchFamily="2" charset="2"/>
              </a:rPr>
              <a:t>Fight</a:t>
            </a:r>
            <a:r>
              <a:rPr lang="es-ES" sz="1200" dirty="0" smtClean="0">
                <a:sym typeface="Wingdings" panose="05000000000000000000" pitchFamily="2" charset="2"/>
              </a:rPr>
              <a:t> </a:t>
            </a:r>
            <a:r>
              <a:rPr lang="es-ES" sz="1200" dirty="0" err="1" smtClean="0">
                <a:sym typeface="Wingdings" panose="05000000000000000000" pitchFamily="2" charset="2"/>
              </a:rPr>
              <a:t>Viruses</a:t>
            </a:r>
            <a:r>
              <a:rPr lang="es-ES" sz="1200" dirty="0" smtClean="0">
                <a:sym typeface="Wingdings" panose="05000000000000000000" pitchFamily="2" charset="2"/>
              </a:rPr>
              <a:t>, </a:t>
            </a:r>
            <a:r>
              <a:rPr lang="es-ES" sz="1200" dirty="0" err="1" smtClean="0">
                <a:sym typeface="Wingdings" panose="05000000000000000000" pitchFamily="2" charset="2"/>
              </a:rPr>
              <a:t>Spell</a:t>
            </a:r>
            <a:r>
              <a:rPr lang="es-ES" sz="1200" dirty="0" smtClean="0">
                <a:sym typeface="Wingdings" panose="05000000000000000000" pitchFamily="2" charset="2"/>
              </a:rPr>
              <a:t> </a:t>
            </a:r>
            <a:r>
              <a:rPr lang="es-ES" sz="1200" dirty="0" err="1" smtClean="0">
                <a:sym typeface="Wingdings" panose="05000000000000000000" pitchFamily="2" charset="2"/>
              </a:rPr>
              <a:t>Check</a:t>
            </a:r>
            <a:endParaRPr lang="es-ES" sz="1200" dirty="0" smtClean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es-ES" sz="1200" dirty="0" err="1" smtClean="0"/>
              <a:t>Kids</a:t>
            </a:r>
            <a:r>
              <a:rPr lang="es-ES" sz="1200" dirty="0" smtClean="0"/>
              <a:t> </a:t>
            </a:r>
            <a:r>
              <a:rPr lang="es-ES" sz="1200" dirty="0" err="1" smtClean="0"/>
              <a:t>Quiz</a:t>
            </a:r>
            <a:r>
              <a:rPr lang="es-ES" sz="1200" dirty="0" smtClean="0"/>
              <a:t>, </a:t>
            </a:r>
            <a:r>
              <a:rPr lang="es-ES" sz="1200" dirty="0" err="1" smtClean="0"/>
              <a:t>Puzzle</a:t>
            </a:r>
            <a:r>
              <a:rPr lang="es-ES" sz="1200" dirty="0" smtClean="0"/>
              <a:t> </a:t>
            </a:r>
            <a:r>
              <a:rPr lang="es-ES" sz="1200" dirty="0" err="1" smtClean="0"/>
              <a:t>Game</a:t>
            </a:r>
            <a:r>
              <a:rPr lang="es-ES" sz="1200" dirty="0" smtClean="0"/>
              <a:t>…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148820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731" y="2183332"/>
            <a:ext cx="4871545" cy="487154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407" y="125817"/>
            <a:ext cx="5502400" cy="55024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738" y="3060703"/>
            <a:ext cx="2679349" cy="80184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CuadroTexto 6"/>
          <p:cNvSpPr txBox="1"/>
          <p:nvPr/>
        </p:nvSpPr>
        <p:spPr>
          <a:xfrm>
            <a:off x="1011738" y="4089896"/>
            <a:ext cx="54548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CONTROL PARENTAL: </a:t>
            </a:r>
            <a:r>
              <a:rPr lang="es-ES" sz="1600" u="sng" dirty="0">
                <a:hlinkClick r:id="rId5"/>
              </a:rPr>
              <a:t>https://www.youtube.com/watch?v=ZCKEAbMw5Ns</a:t>
            </a:r>
            <a:endParaRPr lang="es-ES" sz="1050" dirty="0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2004966" y="640620"/>
            <a:ext cx="9144000" cy="3007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400" b="1" dirty="0" smtClean="0"/>
              <a:t>MIKONNECT</a:t>
            </a:r>
          </a:p>
          <a:p>
            <a:pPr marL="0" indent="0" algn="ctr">
              <a:buNone/>
            </a:pPr>
            <a:r>
              <a:rPr lang="es-ES" sz="1200" dirty="0" smtClean="0"/>
              <a:t>MIKO ofrece un control parental mediante el móvil: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1. Abrir la aplicación de MIKO 3 en el teléfono móvil enlazado.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2. Dirigirse al apartado </a:t>
            </a:r>
            <a:r>
              <a:rPr lang="es-ES" sz="1200" dirty="0" err="1" smtClean="0">
                <a:sym typeface="Wingdings" panose="05000000000000000000" pitchFamily="2" charset="2"/>
              </a:rPr>
              <a:t>Mikonnect</a:t>
            </a:r>
            <a:r>
              <a:rPr lang="es-ES" sz="1200" dirty="0" smtClean="0">
                <a:sym typeface="Wingdings" panose="05000000000000000000" pitchFamily="2" charset="2"/>
              </a:rPr>
              <a:t> (en la parte inferior de la pantalla).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3. Pulsar el botón verde, el cuál iniciará una llamada al robot.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4. El niño/a, al pulsar el botón negro que aparecerá en la pantalla</a:t>
            </a:r>
          </a:p>
          <a:p>
            <a:pPr marL="0" indent="0" algn="ctr">
              <a:buNone/>
            </a:pPr>
            <a:r>
              <a:rPr lang="es-ES" sz="1200" dirty="0">
                <a:sym typeface="Wingdings" panose="05000000000000000000" pitchFamily="2" charset="2"/>
              </a:rPr>
              <a:t>d</a:t>
            </a:r>
            <a:r>
              <a:rPr lang="es-ES" sz="1200" dirty="0" smtClean="0">
                <a:sym typeface="Wingdings" panose="05000000000000000000" pitchFamily="2" charset="2"/>
              </a:rPr>
              <a:t>e MIKO, establecerá una </a:t>
            </a:r>
            <a:r>
              <a:rPr lang="es-ES" sz="1200" dirty="0" err="1" smtClean="0">
                <a:sym typeface="Wingdings" panose="05000000000000000000" pitchFamily="2" charset="2"/>
              </a:rPr>
              <a:t>videollamada</a:t>
            </a:r>
            <a:r>
              <a:rPr lang="es-ES" sz="1200" dirty="0" smtClean="0">
                <a:sym typeface="Wingdings" panose="05000000000000000000" pitchFamily="2" charset="2"/>
              </a:rPr>
              <a:t> entre móvil y robot.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5. Los padres pueden mover inalámbricamente el robot</a:t>
            </a:r>
          </a:p>
          <a:p>
            <a:pPr marL="0" indent="0" algn="ctr">
              <a:buNone/>
            </a:pPr>
            <a:r>
              <a:rPr lang="es-ES" sz="1200" dirty="0">
                <a:sym typeface="Wingdings" panose="05000000000000000000" pitchFamily="2" charset="2"/>
              </a:rPr>
              <a:t>p</a:t>
            </a:r>
            <a:r>
              <a:rPr lang="es-ES" sz="1200" dirty="0" smtClean="0">
                <a:sym typeface="Wingdings" panose="05000000000000000000" pitchFamily="2" charset="2"/>
              </a:rPr>
              <a:t>ara ver alrededores y asegurarse que el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niño/a está bien.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362472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731" y="2183332"/>
            <a:ext cx="4871545" cy="487154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407" y="125817"/>
            <a:ext cx="5502400" cy="55024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738" y="3060703"/>
            <a:ext cx="2679349" cy="80184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CuadroTexto 4"/>
          <p:cNvSpPr txBox="1"/>
          <p:nvPr/>
        </p:nvSpPr>
        <p:spPr>
          <a:xfrm>
            <a:off x="1011738" y="4089896"/>
            <a:ext cx="54548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BAILES:</a:t>
            </a:r>
          </a:p>
          <a:p>
            <a:r>
              <a:rPr lang="es-ES" sz="1600" u="sng" dirty="0">
                <a:hlinkClick r:id="rId5"/>
              </a:rPr>
              <a:t>https://www.youtube.com/watch?v=C8eG_Yk80a4</a:t>
            </a:r>
            <a:endParaRPr lang="es-ES" sz="1000" dirty="0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1894607" y="640620"/>
            <a:ext cx="9144000" cy="3007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400" b="1" dirty="0" smtClean="0"/>
              <a:t>MIKO DANCE</a:t>
            </a:r>
          </a:p>
          <a:p>
            <a:pPr marL="0" indent="0" algn="ctr">
              <a:buNone/>
            </a:pPr>
            <a:r>
              <a:rPr lang="es-ES" sz="1200" dirty="0" smtClean="0"/>
              <a:t>MIKO tiene el valor añadido de bailar con el niño/a: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1. Dirigirse al apartado de TALENTS.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2. Abrir la aplicación Dance Master.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3. Al abrir la aplicación, MIKO nos indicará que está esperando a que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Le pongamos música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4. Desde el móvil buscar la canción favorita del niño/a.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5. Cuando empiece a sonar la música, MIKO empezará a </a:t>
            </a:r>
          </a:p>
          <a:p>
            <a:pPr marL="0" indent="0" algn="ctr">
              <a:buNone/>
            </a:pPr>
            <a:r>
              <a:rPr lang="es-ES" sz="1200" dirty="0" smtClean="0">
                <a:sym typeface="Wingdings" panose="05000000000000000000" pitchFamily="2" charset="2"/>
              </a:rPr>
              <a:t>bailar sin chocar con los alrededores</a:t>
            </a:r>
          </a:p>
          <a:p>
            <a:pPr marL="0" indent="0" algn="ctr">
              <a:buNone/>
            </a:pPr>
            <a:r>
              <a:rPr lang="es-ES" sz="1200" dirty="0">
                <a:sym typeface="Wingdings" panose="05000000000000000000" pitchFamily="2" charset="2"/>
              </a:rPr>
              <a:t>p</a:t>
            </a:r>
            <a:r>
              <a:rPr lang="es-ES" sz="1200" dirty="0" smtClean="0">
                <a:sym typeface="Wingdings" panose="05000000000000000000" pitchFamily="2" charset="2"/>
              </a:rPr>
              <a:t>or sus sensores.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375314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437180"/>
            <a:ext cx="10515600" cy="1325563"/>
          </a:xfrm>
        </p:spPr>
        <p:txBody>
          <a:bodyPr/>
          <a:lstStyle/>
          <a:p>
            <a:pPr algn="ctr"/>
            <a:r>
              <a:rPr lang="es-ES" b="1" dirty="0" smtClean="0"/>
              <a:t>COLABORACIÓN</a:t>
            </a:r>
            <a:endParaRPr lang="es-ES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048" y="1555279"/>
            <a:ext cx="2679349" cy="801849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116" y="1507568"/>
            <a:ext cx="2545967" cy="106387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897820" y="3452648"/>
            <a:ext cx="2396359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MIKO ha llegado a un acuerdo con la conocida empresa Disney para aparecer en películas de la misma durante el año 2024 y posteriores.</a:t>
            </a: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097" y="3112476"/>
            <a:ext cx="2566848" cy="25668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247" y="2967656"/>
            <a:ext cx="2462952" cy="2711668"/>
          </a:xfrm>
          <a:prstGeom prst="rect">
            <a:avLst/>
          </a:prstGeom>
        </p:spPr>
      </p:pic>
      <p:sp>
        <p:nvSpPr>
          <p:cNvPr id="9" name="Flecha abajo 8"/>
          <p:cNvSpPr/>
          <p:nvPr/>
        </p:nvSpPr>
        <p:spPr>
          <a:xfrm>
            <a:off x="2493301" y="2562041"/>
            <a:ext cx="346842" cy="532250"/>
          </a:xfrm>
          <a:prstGeom prst="down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 abajo 9"/>
          <p:cNvSpPr/>
          <p:nvPr/>
        </p:nvSpPr>
        <p:spPr>
          <a:xfrm>
            <a:off x="9534100" y="2562041"/>
            <a:ext cx="346842" cy="532250"/>
          </a:xfrm>
          <a:prstGeom prst="downArrow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226" y="2252914"/>
            <a:ext cx="637061" cy="637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812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53175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586</Words>
  <Application>Microsoft Office PowerPoint</Application>
  <PresentationFormat>Panorámica</PresentationFormat>
  <Paragraphs>65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COLABORACIÓN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MIKO 3</dc:title>
  <dc:creator>Marc Lorente Serrano</dc:creator>
  <cp:lastModifiedBy>Marc Lorente Serrano</cp:lastModifiedBy>
  <cp:revision>11</cp:revision>
  <dcterms:created xsi:type="dcterms:W3CDTF">2022-07-11T09:17:18Z</dcterms:created>
  <dcterms:modified xsi:type="dcterms:W3CDTF">2022-07-11T11:09:36Z</dcterms:modified>
</cp:coreProperties>
</file>