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HK Grotesk Medium" charset="1" panose="00000600000000000000"/>
      <p:regular r:id="rId10"/>
    </p:embeddedFont>
    <p:embeddedFont>
      <p:font typeface="HK Grotesk Medium Bold" charset="1" panose="00000700000000000000"/>
      <p:regular r:id="rId11"/>
    </p:embeddedFont>
    <p:embeddedFont>
      <p:font typeface="HK Grotesk Medium Italics" charset="1" panose="00000600000000000000"/>
      <p:regular r:id="rId12"/>
    </p:embeddedFont>
    <p:embeddedFont>
      <p:font typeface="HK Grotesk Medium Bold Italics" charset="1" panose="00000700000000000000"/>
      <p:regular r:id="rId13"/>
    </p:embeddedFont>
    <p:embeddedFont>
      <p:font typeface="Open Sans" charset="1" panose="020B0606030504020204"/>
      <p:regular r:id="rId14"/>
    </p:embeddedFont>
    <p:embeddedFont>
      <p:font typeface="Open Sans Bold" charset="1" panose="020B0806030504020204"/>
      <p:regular r:id="rId15"/>
    </p:embeddedFont>
    <p:embeddedFont>
      <p:font typeface="Open Sans Italics" charset="1" panose="020B0606030504020204"/>
      <p:regular r:id="rId16"/>
    </p:embeddedFont>
    <p:embeddedFont>
      <p:font typeface="Open Sans Bold Italics" charset="1" panose="020B0806030504020204"/>
      <p:regular r:id="rId17"/>
    </p:embeddedFont>
    <p:embeddedFont>
      <p:font typeface="TC Milo" charset="1" panose="000000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slides/slide1.xml" Type="http://schemas.openxmlformats.org/officeDocument/2006/relationships/slide"/><Relationship Id="rId2" Target="presProps.xml" Type="http://schemas.openxmlformats.org/officeDocument/2006/relationships/presProps"/><Relationship Id="rId20" Target="slides/slide2.xml" Type="http://schemas.openxmlformats.org/officeDocument/2006/relationships/slide"/><Relationship Id="rId21" Target="slides/slide3.xml" Type="http://schemas.openxmlformats.org/officeDocument/2006/relationships/slide"/><Relationship Id="rId22" Target="slides/slide4.xml" Type="http://schemas.openxmlformats.org/officeDocument/2006/relationships/slide"/><Relationship Id="rId23" Target="slides/slide5.xml" Type="http://schemas.openxmlformats.org/officeDocument/2006/relationships/slide"/><Relationship Id="rId24" Target="slides/slide6.xml" Type="http://schemas.openxmlformats.org/officeDocument/2006/relationships/slide"/><Relationship Id="rId25" Target="slides/slide7.xml" Type="http://schemas.openxmlformats.org/officeDocument/2006/relationships/slide"/><Relationship Id="rId26" Target="slides/slide8.xml" Type="http://schemas.openxmlformats.org/officeDocument/2006/relationships/slide"/><Relationship Id="rId27" Target="slides/slide9.xml" Type="http://schemas.openxmlformats.org/officeDocument/2006/relationships/slide"/><Relationship Id="rId28" Target="slides/slide10.xml" Type="http://schemas.openxmlformats.org/officeDocument/2006/relationships/slide"/><Relationship Id="rId29" Target="slides/slide11.xml" Type="http://schemas.openxmlformats.org/officeDocument/2006/relationships/slide"/><Relationship Id="rId3" Target="viewProps.xml" Type="http://schemas.openxmlformats.org/officeDocument/2006/relationships/viewProps"/><Relationship Id="rId30" Target="slides/slide12.xml" Type="http://schemas.openxmlformats.org/officeDocument/2006/relationships/slide"/><Relationship Id="rId31" Target="slides/slide13.xml" Type="http://schemas.openxmlformats.org/officeDocument/2006/relationships/slide"/><Relationship Id="rId32" Target="slides/slide14.xml" Type="http://schemas.openxmlformats.org/officeDocument/2006/relationships/slide"/><Relationship Id="rId33" Target="slides/slide15.xml" Type="http://schemas.openxmlformats.org/officeDocument/2006/relationships/slide"/><Relationship Id="rId34" Target="slides/slide16.xml" Type="http://schemas.openxmlformats.org/officeDocument/2006/relationships/slide"/><Relationship Id="rId35" Target="slides/slide17.xml" Type="http://schemas.openxmlformats.org/officeDocument/2006/relationships/slide"/><Relationship Id="rId36" Target="slides/slide18.xml" Type="http://schemas.openxmlformats.org/officeDocument/2006/relationships/slide"/><Relationship Id="rId37" Target="slides/slide19.xml" Type="http://schemas.openxmlformats.org/officeDocument/2006/relationships/slide"/><Relationship Id="rId38" Target="slides/slide20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Relationship Id="rId4" Target="../media/image5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14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2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17.jpeg" Type="http://schemas.openxmlformats.org/officeDocument/2006/relationships/image"/><Relationship Id="rId4" Target="../media/image12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jpeg" Type="http://schemas.openxmlformats.org/officeDocument/2006/relationships/image"/><Relationship Id="rId3" Target="../media/image28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jpeg" Type="http://schemas.openxmlformats.org/officeDocument/2006/relationships/image"/><Relationship Id="rId3" Target="../media/image30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450A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9432321" y="3703981"/>
            <a:ext cx="968816" cy="945807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482181" y="0"/>
            <a:ext cx="18869095" cy="10613866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55590" y="790685"/>
            <a:ext cx="7897897" cy="5172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224"/>
              </a:lnSpc>
            </a:pPr>
            <a:r>
              <a:rPr lang="en-US" sz="13775">
                <a:solidFill>
                  <a:srgbClr val="F4EEE0"/>
                </a:solidFill>
                <a:latin typeface="TC Milo"/>
              </a:rPr>
              <a:t>ALIMENTOS AMIGOS DE MI CEREBRO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39238" y="3799205"/>
            <a:ext cx="9525" cy="2393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85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7651" y="6350636"/>
            <a:ext cx="9809078" cy="266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1"/>
              </a:lnSpc>
            </a:pPr>
            <a:r>
              <a:rPr lang="en-US" sz="2558">
                <a:solidFill>
                  <a:srgbClr val="F4EEE0"/>
                </a:solidFill>
                <a:latin typeface="Open Sans Bold"/>
              </a:rPr>
              <a:t>ALEX ORTIZ</a:t>
            </a:r>
          </a:p>
          <a:p>
            <a:pPr algn="ctr">
              <a:lnSpc>
                <a:spcPts val="3581"/>
              </a:lnSpc>
            </a:pPr>
            <a:r>
              <a:rPr lang="en-US" sz="2558">
                <a:solidFill>
                  <a:srgbClr val="F4EEE0"/>
                </a:solidFill>
                <a:latin typeface="Open Sans Bold"/>
              </a:rPr>
              <a:t>Enfermero profesional.</a:t>
            </a:r>
          </a:p>
          <a:p>
            <a:pPr algn="ctr">
              <a:lnSpc>
                <a:spcPts val="3581"/>
              </a:lnSpc>
            </a:pPr>
            <a:r>
              <a:rPr lang="en-US" sz="2558">
                <a:solidFill>
                  <a:srgbClr val="F4EEE0"/>
                </a:solidFill>
                <a:latin typeface="Open Sans Bold"/>
              </a:rPr>
              <a:t>Magister en Alta Dirección de servicios educativos.</a:t>
            </a:r>
          </a:p>
          <a:p>
            <a:pPr algn="ctr">
              <a:lnSpc>
                <a:spcPts val="3581"/>
              </a:lnSpc>
            </a:pPr>
            <a:r>
              <a:rPr lang="en-US" sz="2558">
                <a:solidFill>
                  <a:srgbClr val="F4EEE0"/>
                </a:solidFill>
                <a:latin typeface="Open Sans Bold"/>
              </a:rPr>
              <a:t>Consultor en Bienestar Holistico.</a:t>
            </a:r>
          </a:p>
          <a:p>
            <a:pPr algn="ctr">
              <a:lnSpc>
                <a:spcPts val="3581"/>
              </a:lnSpc>
            </a:pPr>
            <a:r>
              <a:rPr lang="en-US" sz="2558">
                <a:solidFill>
                  <a:srgbClr val="F4EEE0"/>
                </a:solidFill>
                <a:latin typeface="Open Sans Bold"/>
              </a:rPr>
              <a:t>Coaching estratégico para el alto rendimiento personal y deportivo.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5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1058685">
            <a:off x="10701960" y="688746"/>
            <a:ext cx="1892281" cy="1925986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689836">
            <a:off x="16136823" y="6068451"/>
            <a:ext cx="1402615" cy="1614521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2766840" y="396501"/>
            <a:ext cx="4919430" cy="491943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28700" y="1257300"/>
            <a:ext cx="10304105" cy="3670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000"/>
              </a:lnSpc>
            </a:pPr>
            <a:r>
              <a:rPr lang="en-US" sz="14000">
                <a:solidFill>
                  <a:srgbClr val="5450AB"/>
                </a:solidFill>
                <a:latin typeface="TC Milo"/>
              </a:rPr>
              <a:t>CURIOSIDADES DEL CEREBRO.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028700" y="5948673"/>
            <a:ext cx="14778569" cy="3412752"/>
            <a:chOff x="0" y="0"/>
            <a:chExt cx="19704758" cy="4550336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78819"/>
              <a:ext cx="19704758" cy="7370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712408" indent="-356204" lvl="1">
                <a:lnSpc>
                  <a:spcPts val="4619"/>
                </a:lnSpc>
                <a:buFont typeface="Arial"/>
                <a:buChar char="•"/>
              </a:pPr>
              <a:r>
                <a:rPr lang="en-US" sz="3299">
                  <a:solidFill>
                    <a:srgbClr val="160B06"/>
                  </a:solidFill>
                  <a:latin typeface="HK Grotesk Medium"/>
                </a:rPr>
                <a:t>Es el órgano más graso del cuerpo humano. 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892231"/>
              <a:ext cx="19704758" cy="7370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712408" indent="-356204" lvl="1">
                <a:lnSpc>
                  <a:spcPts val="4619"/>
                </a:lnSpc>
                <a:buFont typeface="Arial"/>
                <a:buChar char="•"/>
              </a:pPr>
              <a:r>
                <a:rPr lang="en-US" sz="3299">
                  <a:solidFill>
                    <a:srgbClr val="160B06"/>
                  </a:solidFill>
                  <a:latin typeface="HK Grotesk Medium"/>
                </a:rPr>
                <a:t>No está completamente formado hasta los 25 años.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863281"/>
              <a:ext cx="19704758" cy="7370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712408" indent="-356204" lvl="1">
                <a:lnSpc>
                  <a:spcPts val="4619"/>
                </a:lnSpc>
                <a:buFont typeface="Arial"/>
                <a:buChar char="•"/>
              </a:pPr>
              <a:r>
                <a:rPr lang="en-US" sz="3299">
                  <a:solidFill>
                    <a:srgbClr val="160B06"/>
                  </a:solidFill>
                  <a:latin typeface="HK Grotesk Medium"/>
                </a:rPr>
                <a:t>Su capacidad de almacenamiento se considera ilimitada</a:t>
              </a:r>
              <a:r>
                <a:rPr lang="en-US" sz="3299">
                  <a:solidFill>
                    <a:srgbClr val="160B06"/>
                  </a:solidFill>
                  <a:latin typeface="HK Grotesk Medium"/>
                </a:rPr>
                <a:t>.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2834331"/>
              <a:ext cx="19704758" cy="7370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712408" indent="-356204" lvl="1">
                <a:lnSpc>
                  <a:spcPts val="4619"/>
                </a:lnSpc>
                <a:buFont typeface="Arial"/>
                <a:buChar char="•"/>
              </a:pPr>
              <a:r>
                <a:rPr lang="en-US" sz="3299">
                  <a:solidFill>
                    <a:srgbClr val="160B06"/>
                  </a:solidFill>
                  <a:latin typeface="HK Grotesk Medium"/>
                </a:rPr>
                <a:t>Posee alrededor de 86.000 millones de neuronas.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3877766"/>
              <a:ext cx="19704758" cy="6725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645620" indent="-322810" lvl="1">
                <a:lnSpc>
                  <a:spcPts val="4186"/>
                </a:lnSpc>
                <a:buFont typeface="Arial"/>
                <a:buChar char="•"/>
              </a:pPr>
              <a:r>
                <a:rPr lang="en-US" sz="2990">
                  <a:solidFill>
                    <a:srgbClr val="160B06"/>
                  </a:solidFill>
                  <a:latin typeface="HK Grotesk Medium"/>
                </a:rPr>
                <a:t>Es un gran consumidor de oxígeno y de energía; Trabaja las 24 hrs del día.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50619" b="0"/>
          <a:stretch>
            <a:fillRect/>
          </a:stretch>
        </p:blipFill>
        <p:spPr>
          <a:xfrm flipH="false" flipV="false" rot="0">
            <a:off x="0" y="1028700"/>
            <a:ext cx="8071213" cy="817245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9144000" y="643328"/>
            <a:ext cx="7449751" cy="89431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3A0C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93088" y="1996039"/>
            <a:ext cx="7368341" cy="6294923"/>
            <a:chOff x="0" y="0"/>
            <a:chExt cx="9824454" cy="8393231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169545"/>
              <a:ext cx="9824454" cy="72713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500"/>
                </a:lnSpc>
              </a:pPr>
              <a:r>
                <a:rPr lang="en-US" sz="10500">
                  <a:solidFill>
                    <a:srgbClr val="EFCC73"/>
                  </a:solidFill>
                  <a:latin typeface="TC Milo"/>
                </a:rPr>
                <a:t>Si no cuidamos nuestro cerebro, éste se puede enfermar.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7866778"/>
              <a:ext cx="9824454" cy="5283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60"/>
                </a:lnSpc>
              </a:pPr>
            </a:p>
          </p:txBody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1023" t="0" r="1023" b="0"/>
          <a:stretch>
            <a:fillRect/>
          </a:stretch>
        </p:blipFill>
        <p:spPr>
          <a:xfrm flipH="false" flipV="false" rot="0">
            <a:off x="7761429" y="-264182"/>
            <a:ext cx="10526571" cy="1149046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689019">
            <a:off x="-274530" y="271194"/>
            <a:ext cx="3401661" cy="6735963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1696152" y="6047663"/>
            <a:ext cx="6591848" cy="4603994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4026910" y="605713"/>
            <a:ext cx="12628915" cy="544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00"/>
              </a:lnSpc>
            </a:pPr>
            <a:r>
              <a:rPr lang="en-US" sz="14000">
                <a:solidFill>
                  <a:srgbClr val="5450AB"/>
                </a:solidFill>
                <a:latin typeface="TC Milo"/>
              </a:rPr>
              <a:t>¿Qué alimentos pueden enfermar mi cerebro?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434463" y="238675"/>
            <a:ext cx="12318923" cy="82276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3877296" y="5650953"/>
            <a:ext cx="3818408" cy="398166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028700" y="1413828"/>
            <a:ext cx="7985616" cy="6812728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9903994" y="1028700"/>
            <a:ext cx="7678607" cy="767860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4203" t="0" r="4203" b="0"/>
          <a:stretch>
            <a:fillRect/>
          </a:stretch>
        </p:blipFill>
        <p:spPr>
          <a:xfrm flipH="false" flipV="false" rot="0">
            <a:off x="470260" y="1028700"/>
            <a:ext cx="12331744" cy="7573257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3744880" y="5596365"/>
            <a:ext cx="3818408" cy="398166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11957" r="0" b="0"/>
          <a:stretch>
            <a:fillRect/>
          </a:stretch>
        </p:blipFill>
        <p:spPr>
          <a:xfrm flipH="false" flipV="false" rot="0">
            <a:off x="0" y="841632"/>
            <a:ext cx="11255364" cy="5574121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1701069" y="601202"/>
            <a:ext cx="5814551" cy="5814551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7925271" y="6415752"/>
            <a:ext cx="3775798" cy="393723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2668281" y="1279286"/>
            <a:ext cx="14179537" cy="77284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028700" y="670209"/>
            <a:ext cx="15716207" cy="858809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2542301" y="0"/>
            <a:ext cx="14226702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EE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822" t="10822" r="0" b="0"/>
          <a:stretch>
            <a:fillRect/>
          </a:stretch>
        </p:blipFill>
        <p:spPr>
          <a:xfrm flipH="false" flipV="false" rot="-218067">
            <a:off x="5503860" y="2415440"/>
            <a:ext cx="3580194" cy="2004909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2635" t="0" r="2635" b="0"/>
          <a:stretch>
            <a:fillRect/>
          </a:stretch>
        </p:blipFill>
        <p:spPr>
          <a:xfrm flipH="false" flipV="false" rot="0">
            <a:off x="9144000" y="0"/>
            <a:ext cx="10391370" cy="10609579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0" y="2612578"/>
            <a:ext cx="9561715" cy="5915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50"/>
              </a:lnSpc>
            </a:pPr>
            <a:r>
              <a:rPr lang="en-US" sz="12875">
                <a:solidFill>
                  <a:srgbClr val="5450AB"/>
                </a:solidFill>
                <a:latin typeface="TC Milo"/>
              </a:rPr>
              <a:t>ALIMENTOS QUE PROTEGEN A MI CEREBRO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EE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894546" y="0"/>
            <a:ext cx="14871698" cy="1043979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633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3400" r="0" b="3400"/>
          <a:stretch>
            <a:fillRect/>
          </a:stretch>
        </p:blipFill>
        <p:spPr>
          <a:xfrm flipH="false" flipV="false" rot="0">
            <a:off x="1028700" y="-444378"/>
            <a:ext cx="15988496" cy="1117575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7753" r="0" b="787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8844909" y="1278345"/>
            <a:ext cx="9443091" cy="9968363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529043" y="1429507"/>
            <a:ext cx="8115300" cy="966603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8535" y="0"/>
            <a:ext cx="9125465" cy="10267458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9462148" y="1028700"/>
            <a:ext cx="8825852" cy="882585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3790543" y="-419914"/>
            <a:ext cx="10706914" cy="1070691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6298654" y="3264990"/>
            <a:ext cx="6897854" cy="6323033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-852356" y="185856"/>
            <a:ext cx="17259300" cy="2392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541"/>
              </a:lnSpc>
            </a:pPr>
            <a:r>
              <a:rPr lang="en-US" sz="15450">
                <a:solidFill>
                  <a:srgbClr val="5450AB"/>
                </a:solidFill>
                <a:latin typeface="TC Milo"/>
              </a:rPr>
              <a:t>GRACIAS POR CUIDARME!!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DAFShu7Z7X8</dc:identifier>
  <dcterms:modified xsi:type="dcterms:W3CDTF">2011-08-01T06:04:30Z</dcterms:modified>
  <cp:revision>1</cp:revision>
  <dc:title>ALIMENTOS AMIGOS DE MI CEREBRO</dc:title>
</cp:coreProperties>
</file>