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0" r:id="rId4"/>
  </p:sldMasterIdLst>
  <p:notesMasterIdLst>
    <p:notesMasterId r:id="rId43"/>
  </p:notesMasterIdLst>
  <p:handoutMasterIdLst>
    <p:handoutMasterId r:id="rId44"/>
  </p:handoutMasterIdLst>
  <p:sldIdLst>
    <p:sldId id="282" r:id="rId5"/>
    <p:sldId id="283" r:id="rId6"/>
    <p:sldId id="284" r:id="rId7"/>
    <p:sldId id="285" r:id="rId8"/>
    <p:sldId id="286" r:id="rId9"/>
    <p:sldId id="287" r:id="rId10"/>
    <p:sldId id="289" r:id="rId11"/>
    <p:sldId id="291" r:id="rId12"/>
    <p:sldId id="290" r:id="rId13"/>
    <p:sldId id="292" r:id="rId14"/>
    <p:sldId id="288" r:id="rId15"/>
    <p:sldId id="293" r:id="rId16"/>
    <p:sldId id="294" r:id="rId17"/>
    <p:sldId id="298" r:id="rId18"/>
    <p:sldId id="296" r:id="rId19"/>
    <p:sldId id="299" r:id="rId20"/>
    <p:sldId id="297" r:id="rId21"/>
    <p:sldId id="300" r:id="rId22"/>
    <p:sldId id="302" r:id="rId23"/>
    <p:sldId id="301" r:id="rId24"/>
    <p:sldId id="305" r:id="rId25"/>
    <p:sldId id="304" r:id="rId26"/>
    <p:sldId id="303" r:id="rId27"/>
    <p:sldId id="306" r:id="rId28"/>
    <p:sldId id="295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BEB"/>
    <a:srgbClr val="DF112E"/>
    <a:srgbClr val="FF5050"/>
    <a:srgbClr val="F0344F"/>
    <a:srgbClr val="F25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74" autoAdjust="0"/>
    <p:restoredTop sz="94619" autoAdjust="0"/>
  </p:normalViewPr>
  <p:slideViewPr>
    <p:cSldViewPr snapToGrid="0">
      <p:cViewPr varScale="1">
        <p:scale>
          <a:sx n="74" d="100"/>
          <a:sy n="74" d="100"/>
        </p:scale>
        <p:origin x="-5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654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ABEF3A-138D-4B5A-B97F-57C5CE80F7DA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B747E54F-E12E-4CC0-B194-A9FB52285D25}">
      <dgm:prSet phldrT="[Texto]"/>
      <dgm:spPr>
        <a:solidFill>
          <a:schemeClr val="accent5"/>
        </a:solidFill>
      </dgm:spPr>
      <dgm:t>
        <a:bodyPr/>
        <a:lstStyle/>
        <a:p>
          <a:endParaRPr lang="es-ES" dirty="0"/>
        </a:p>
      </dgm:t>
    </dgm:pt>
    <dgm:pt modelId="{76E6BCF9-99C8-4EAF-B185-733579B6CED9}" type="parTrans" cxnId="{B41C5E5B-A32D-4E57-B39E-63F454B1E9EF}">
      <dgm:prSet/>
      <dgm:spPr/>
      <dgm:t>
        <a:bodyPr/>
        <a:lstStyle/>
        <a:p>
          <a:endParaRPr lang="es-ES"/>
        </a:p>
      </dgm:t>
    </dgm:pt>
    <dgm:pt modelId="{7FFEA006-7656-4ED1-8718-42927831D1C9}" type="sibTrans" cxnId="{B41C5E5B-A32D-4E57-B39E-63F454B1E9EF}">
      <dgm:prSet/>
      <dgm:spPr>
        <a:solidFill>
          <a:schemeClr val="bg2"/>
        </a:solidFill>
      </dgm:spPr>
      <dgm:t>
        <a:bodyPr/>
        <a:lstStyle/>
        <a:p>
          <a:endParaRPr lang="es-ES"/>
        </a:p>
      </dgm:t>
    </dgm:pt>
    <dgm:pt modelId="{E6CCB93E-FBC1-496B-9607-ECFD178E6367}">
      <dgm:prSet phldrT="[Texto]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s-ES" dirty="0"/>
        </a:p>
      </dgm:t>
    </dgm:pt>
    <dgm:pt modelId="{36637264-96CE-4C43-AEEA-22385078667C}" type="parTrans" cxnId="{F5155DD6-21B2-4BEA-940D-B00E2A28C29A}">
      <dgm:prSet/>
      <dgm:spPr/>
      <dgm:t>
        <a:bodyPr/>
        <a:lstStyle/>
        <a:p>
          <a:endParaRPr lang="es-ES"/>
        </a:p>
      </dgm:t>
    </dgm:pt>
    <dgm:pt modelId="{57B45913-5F85-4111-97B7-F08B475B39B9}" type="sibTrans" cxnId="{F5155DD6-21B2-4BEA-940D-B00E2A28C29A}">
      <dgm:prSet/>
      <dgm:spPr>
        <a:solidFill>
          <a:schemeClr val="bg2"/>
        </a:solidFill>
      </dgm:spPr>
      <dgm:t>
        <a:bodyPr/>
        <a:lstStyle/>
        <a:p>
          <a:endParaRPr lang="es-ES"/>
        </a:p>
      </dgm:t>
    </dgm:pt>
    <dgm:pt modelId="{4F81B119-DF54-4F1B-9DB6-B21455F430D8}">
      <dgm:prSet phldrT="[Texto]"/>
      <dgm:spPr>
        <a:solidFill>
          <a:schemeClr val="accent4"/>
        </a:solidFill>
      </dgm:spPr>
      <dgm:t>
        <a:bodyPr/>
        <a:lstStyle/>
        <a:p>
          <a:endParaRPr lang="es-ES" b="1" dirty="0"/>
        </a:p>
      </dgm:t>
    </dgm:pt>
    <dgm:pt modelId="{0E7088B4-48F5-49C9-A86B-5021621708C5}" type="sibTrans" cxnId="{C409C658-DD8A-4B53-813E-E7B221B909AC}">
      <dgm:prSet/>
      <dgm:spPr>
        <a:solidFill>
          <a:schemeClr val="bg2"/>
        </a:solidFill>
      </dgm:spPr>
      <dgm:t>
        <a:bodyPr/>
        <a:lstStyle/>
        <a:p>
          <a:endParaRPr lang="es-ES"/>
        </a:p>
      </dgm:t>
    </dgm:pt>
    <dgm:pt modelId="{E8FB3561-F28A-4699-B3EB-6EA4CBC13988}" type="parTrans" cxnId="{C409C658-DD8A-4B53-813E-E7B221B909AC}">
      <dgm:prSet/>
      <dgm:spPr/>
      <dgm:t>
        <a:bodyPr/>
        <a:lstStyle/>
        <a:p>
          <a:endParaRPr lang="es-ES"/>
        </a:p>
      </dgm:t>
    </dgm:pt>
    <dgm:pt modelId="{515C266D-A494-4A13-9C44-C4D556EBDEF0}" type="pres">
      <dgm:prSet presAssocID="{B5ABEF3A-138D-4B5A-B97F-57C5CE80F7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F6E21C-E591-4CC7-B2F0-FD1725111D07}" type="pres">
      <dgm:prSet presAssocID="{4F81B119-DF54-4F1B-9DB6-B21455F430D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73BA5B-D7AD-40F6-8BC0-7FB86C93D0C4}" type="pres">
      <dgm:prSet presAssocID="{4F81B119-DF54-4F1B-9DB6-B21455F430D8}" presName="gear1srcNode" presStyleLbl="node1" presStyleIdx="0" presStyleCnt="3"/>
      <dgm:spPr/>
      <dgm:t>
        <a:bodyPr/>
        <a:lstStyle/>
        <a:p>
          <a:endParaRPr lang="es-ES"/>
        </a:p>
      </dgm:t>
    </dgm:pt>
    <dgm:pt modelId="{4D9E9FAA-D613-4D2E-B47C-183909D1A660}" type="pres">
      <dgm:prSet presAssocID="{4F81B119-DF54-4F1B-9DB6-B21455F430D8}" presName="gear1dstNode" presStyleLbl="node1" presStyleIdx="0" presStyleCnt="3"/>
      <dgm:spPr/>
      <dgm:t>
        <a:bodyPr/>
        <a:lstStyle/>
        <a:p>
          <a:endParaRPr lang="es-ES"/>
        </a:p>
      </dgm:t>
    </dgm:pt>
    <dgm:pt modelId="{CC58DD41-DEA9-41F2-BF75-4881E46BFE36}" type="pres">
      <dgm:prSet presAssocID="{B747E54F-E12E-4CC0-B194-A9FB52285D2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7C807C-AD01-467E-9E2F-E4BB0C6A191F}" type="pres">
      <dgm:prSet presAssocID="{B747E54F-E12E-4CC0-B194-A9FB52285D25}" presName="gear2srcNode" presStyleLbl="node1" presStyleIdx="1" presStyleCnt="3"/>
      <dgm:spPr/>
      <dgm:t>
        <a:bodyPr/>
        <a:lstStyle/>
        <a:p>
          <a:endParaRPr lang="es-ES"/>
        </a:p>
      </dgm:t>
    </dgm:pt>
    <dgm:pt modelId="{E40B07EC-FE64-4122-A528-8EFAAB75B13D}" type="pres">
      <dgm:prSet presAssocID="{B747E54F-E12E-4CC0-B194-A9FB52285D25}" presName="gear2dstNode" presStyleLbl="node1" presStyleIdx="1" presStyleCnt="3"/>
      <dgm:spPr/>
      <dgm:t>
        <a:bodyPr/>
        <a:lstStyle/>
        <a:p>
          <a:endParaRPr lang="es-ES"/>
        </a:p>
      </dgm:t>
    </dgm:pt>
    <dgm:pt modelId="{BA7623D9-B33D-4F5C-9FC4-4BED2BEFD373}" type="pres">
      <dgm:prSet presAssocID="{E6CCB93E-FBC1-496B-9607-ECFD178E6367}" presName="gear3" presStyleLbl="node1" presStyleIdx="2" presStyleCnt="3"/>
      <dgm:spPr/>
      <dgm:t>
        <a:bodyPr/>
        <a:lstStyle/>
        <a:p>
          <a:endParaRPr lang="es-ES"/>
        </a:p>
      </dgm:t>
    </dgm:pt>
    <dgm:pt modelId="{C7CF6A79-6CB2-427A-85E7-5ADD4E964A84}" type="pres">
      <dgm:prSet presAssocID="{E6CCB93E-FBC1-496B-9607-ECFD178E636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4C4B01-7204-4F5D-A321-E978B785B271}" type="pres">
      <dgm:prSet presAssocID="{E6CCB93E-FBC1-496B-9607-ECFD178E6367}" presName="gear3srcNode" presStyleLbl="node1" presStyleIdx="2" presStyleCnt="3"/>
      <dgm:spPr/>
      <dgm:t>
        <a:bodyPr/>
        <a:lstStyle/>
        <a:p>
          <a:endParaRPr lang="es-ES"/>
        </a:p>
      </dgm:t>
    </dgm:pt>
    <dgm:pt modelId="{C2A27ABD-3E7F-4F89-BED7-70DCA3540592}" type="pres">
      <dgm:prSet presAssocID="{E6CCB93E-FBC1-496B-9607-ECFD178E6367}" presName="gear3dstNode" presStyleLbl="node1" presStyleIdx="2" presStyleCnt="3"/>
      <dgm:spPr/>
      <dgm:t>
        <a:bodyPr/>
        <a:lstStyle/>
        <a:p>
          <a:endParaRPr lang="es-ES"/>
        </a:p>
      </dgm:t>
    </dgm:pt>
    <dgm:pt modelId="{9986FCFF-8E3B-4AFE-AAD0-C97C7408D1C0}" type="pres">
      <dgm:prSet presAssocID="{0E7088B4-48F5-49C9-A86B-5021621708C5}" presName="connector1" presStyleLbl="sibTrans2D1" presStyleIdx="0" presStyleCnt="3" custLinFactNeighborY="1000"/>
      <dgm:spPr/>
      <dgm:t>
        <a:bodyPr/>
        <a:lstStyle/>
        <a:p>
          <a:endParaRPr lang="es-ES"/>
        </a:p>
      </dgm:t>
    </dgm:pt>
    <dgm:pt modelId="{9311A9EB-82FE-472C-A4CB-0E21B1930C5C}" type="pres">
      <dgm:prSet presAssocID="{7FFEA006-7656-4ED1-8718-42927831D1C9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F88BCC96-4076-43F4-B1A7-4FF344E81236}" type="pres">
      <dgm:prSet presAssocID="{57B45913-5F85-4111-97B7-F08B475B39B9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F5155DD6-21B2-4BEA-940D-B00E2A28C29A}" srcId="{B5ABEF3A-138D-4B5A-B97F-57C5CE80F7DA}" destId="{E6CCB93E-FBC1-496B-9607-ECFD178E6367}" srcOrd="2" destOrd="0" parTransId="{36637264-96CE-4C43-AEEA-22385078667C}" sibTransId="{57B45913-5F85-4111-97B7-F08B475B39B9}"/>
    <dgm:cxn modelId="{0778C86E-E86D-4961-9C83-074DB63FDCB3}" type="presOf" srcId="{E6CCB93E-FBC1-496B-9607-ECFD178E6367}" destId="{C2A27ABD-3E7F-4F89-BED7-70DCA3540592}" srcOrd="3" destOrd="0" presId="urn:microsoft.com/office/officeart/2005/8/layout/gear1"/>
    <dgm:cxn modelId="{0073BA2E-C824-40B4-BFA5-1BC1A8652873}" type="presOf" srcId="{E6CCB93E-FBC1-496B-9607-ECFD178E6367}" destId="{314C4B01-7204-4F5D-A321-E978B785B271}" srcOrd="2" destOrd="0" presId="urn:microsoft.com/office/officeart/2005/8/layout/gear1"/>
    <dgm:cxn modelId="{1BA34F20-7E87-49E0-8073-0ED4AD24F7EA}" type="presOf" srcId="{4F81B119-DF54-4F1B-9DB6-B21455F430D8}" destId="{4D9E9FAA-D613-4D2E-B47C-183909D1A660}" srcOrd="2" destOrd="0" presId="urn:microsoft.com/office/officeart/2005/8/layout/gear1"/>
    <dgm:cxn modelId="{C409C658-DD8A-4B53-813E-E7B221B909AC}" srcId="{B5ABEF3A-138D-4B5A-B97F-57C5CE80F7DA}" destId="{4F81B119-DF54-4F1B-9DB6-B21455F430D8}" srcOrd="0" destOrd="0" parTransId="{E8FB3561-F28A-4699-B3EB-6EA4CBC13988}" sibTransId="{0E7088B4-48F5-49C9-A86B-5021621708C5}"/>
    <dgm:cxn modelId="{E06BF5BC-7F80-4BF8-B8C9-F7DE23F72316}" type="presOf" srcId="{E6CCB93E-FBC1-496B-9607-ECFD178E6367}" destId="{C7CF6A79-6CB2-427A-85E7-5ADD4E964A84}" srcOrd="1" destOrd="0" presId="urn:microsoft.com/office/officeart/2005/8/layout/gear1"/>
    <dgm:cxn modelId="{AD29228E-1C2A-48B1-BD79-050A87A43633}" type="presOf" srcId="{E6CCB93E-FBC1-496B-9607-ECFD178E6367}" destId="{BA7623D9-B33D-4F5C-9FC4-4BED2BEFD373}" srcOrd="0" destOrd="0" presId="urn:microsoft.com/office/officeart/2005/8/layout/gear1"/>
    <dgm:cxn modelId="{50F01930-F731-4DB3-B6E0-4F1734B19A3D}" type="presOf" srcId="{0E7088B4-48F5-49C9-A86B-5021621708C5}" destId="{9986FCFF-8E3B-4AFE-AAD0-C97C7408D1C0}" srcOrd="0" destOrd="0" presId="urn:microsoft.com/office/officeart/2005/8/layout/gear1"/>
    <dgm:cxn modelId="{3D0F540C-6641-425E-8CF1-246A4206DC78}" type="presOf" srcId="{57B45913-5F85-4111-97B7-F08B475B39B9}" destId="{F88BCC96-4076-43F4-B1A7-4FF344E81236}" srcOrd="0" destOrd="0" presId="urn:microsoft.com/office/officeart/2005/8/layout/gear1"/>
    <dgm:cxn modelId="{8BEF9CBB-1812-457F-AB60-E983F40900FD}" type="presOf" srcId="{B747E54F-E12E-4CC0-B194-A9FB52285D25}" destId="{E40B07EC-FE64-4122-A528-8EFAAB75B13D}" srcOrd="2" destOrd="0" presId="urn:microsoft.com/office/officeart/2005/8/layout/gear1"/>
    <dgm:cxn modelId="{9F5213E7-470D-4FAA-B61C-740D88B9906D}" type="presOf" srcId="{B747E54F-E12E-4CC0-B194-A9FB52285D25}" destId="{D97C807C-AD01-467E-9E2F-E4BB0C6A191F}" srcOrd="1" destOrd="0" presId="urn:microsoft.com/office/officeart/2005/8/layout/gear1"/>
    <dgm:cxn modelId="{E1D5B12A-0B27-4F39-876E-D95AFBF5D243}" type="presOf" srcId="{B747E54F-E12E-4CC0-B194-A9FB52285D25}" destId="{CC58DD41-DEA9-41F2-BF75-4881E46BFE36}" srcOrd="0" destOrd="0" presId="urn:microsoft.com/office/officeart/2005/8/layout/gear1"/>
    <dgm:cxn modelId="{41F20ACC-158C-4E75-96BE-FB991491E3CE}" type="presOf" srcId="{B5ABEF3A-138D-4B5A-B97F-57C5CE80F7DA}" destId="{515C266D-A494-4A13-9C44-C4D556EBDEF0}" srcOrd="0" destOrd="0" presId="urn:microsoft.com/office/officeart/2005/8/layout/gear1"/>
    <dgm:cxn modelId="{F8A41F2D-15A2-4EEE-AA8B-5C419545F8C4}" type="presOf" srcId="{4F81B119-DF54-4F1B-9DB6-B21455F430D8}" destId="{3C73BA5B-D7AD-40F6-8BC0-7FB86C93D0C4}" srcOrd="1" destOrd="0" presId="urn:microsoft.com/office/officeart/2005/8/layout/gear1"/>
    <dgm:cxn modelId="{A3472BC0-0553-4076-A7FA-D5120134CA86}" type="presOf" srcId="{4F81B119-DF54-4F1B-9DB6-B21455F430D8}" destId="{4FF6E21C-E591-4CC7-B2F0-FD1725111D07}" srcOrd="0" destOrd="0" presId="urn:microsoft.com/office/officeart/2005/8/layout/gear1"/>
    <dgm:cxn modelId="{A6F542A9-D827-4D1E-B316-1233E1F6A48C}" type="presOf" srcId="{7FFEA006-7656-4ED1-8718-42927831D1C9}" destId="{9311A9EB-82FE-472C-A4CB-0E21B1930C5C}" srcOrd="0" destOrd="0" presId="urn:microsoft.com/office/officeart/2005/8/layout/gear1"/>
    <dgm:cxn modelId="{B41C5E5B-A32D-4E57-B39E-63F454B1E9EF}" srcId="{B5ABEF3A-138D-4B5A-B97F-57C5CE80F7DA}" destId="{B747E54F-E12E-4CC0-B194-A9FB52285D25}" srcOrd="1" destOrd="0" parTransId="{76E6BCF9-99C8-4EAF-B185-733579B6CED9}" sibTransId="{7FFEA006-7656-4ED1-8718-42927831D1C9}"/>
    <dgm:cxn modelId="{87E4A3C3-5CFE-400E-AB95-B9AAFD44A237}" type="presParOf" srcId="{515C266D-A494-4A13-9C44-C4D556EBDEF0}" destId="{4FF6E21C-E591-4CC7-B2F0-FD1725111D07}" srcOrd="0" destOrd="0" presId="urn:microsoft.com/office/officeart/2005/8/layout/gear1"/>
    <dgm:cxn modelId="{7F59FCDA-83EF-4E7F-91FD-D73211C88A35}" type="presParOf" srcId="{515C266D-A494-4A13-9C44-C4D556EBDEF0}" destId="{3C73BA5B-D7AD-40F6-8BC0-7FB86C93D0C4}" srcOrd="1" destOrd="0" presId="urn:microsoft.com/office/officeart/2005/8/layout/gear1"/>
    <dgm:cxn modelId="{6A0C80F7-0767-4565-9992-B5C3D2322184}" type="presParOf" srcId="{515C266D-A494-4A13-9C44-C4D556EBDEF0}" destId="{4D9E9FAA-D613-4D2E-B47C-183909D1A660}" srcOrd="2" destOrd="0" presId="urn:microsoft.com/office/officeart/2005/8/layout/gear1"/>
    <dgm:cxn modelId="{06574FEE-722D-43D4-BF69-287E776D4727}" type="presParOf" srcId="{515C266D-A494-4A13-9C44-C4D556EBDEF0}" destId="{CC58DD41-DEA9-41F2-BF75-4881E46BFE36}" srcOrd="3" destOrd="0" presId="urn:microsoft.com/office/officeart/2005/8/layout/gear1"/>
    <dgm:cxn modelId="{187906AF-6D47-432D-8388-62AE45B9D763}" type="presParOf" srcId="{515C266D-A494-4A13-9C44-C4D556EBDEF0}" destId="{D97C807C-AD01-467E-9E2F-E4BB0C6A191F}" srcOrd="4" destOrd="0" presId="urn:microsoft.com/office/officeart/2005/8/layout/gear1"/>
    <dgm:cxn modelId="{4CA23EE3-AC89-4089-BDC4-C7DBD7D7E523}" type="presParOf" srcId="{515C266D-A494-4A13-9C44-C4D556EBDEF0}" destId="{E40B07EC-FE64-4122-A528-8EFAAB75B13D}" srcOrd="5" destOrd="0" presId="urn:microsoft.com/office/officeart/2005/8/layout/gear1"/>
    <dgm:cxn modelId="{03AAA6AB-19E5-4CB2-A323-EE072E029181}" type="presParOf" srcId="{515C266D-A494-4A13-9C44-C4D556EBDEF0}" destId="{BA7623D9-B33D-4F5C-9FC4-4BED2BEFD373}" srcOrd="6" destOrd="0" presId="urn:microsoft.com/office/officeart/2005/8/layout/gear1"/>
    <dgm:cxn modelId="{C8A3D996-8082-4EE5-B2CB-6201199D801D}" type="presParOf" srcId="{515C266D-A494-4A13-9C44-C4D556EBDEF0}" destId="{C7CF6A79-6CB2-427A-85E7-5ADD4E964A84}" srcOrd="7" destOrd="0" presId="urn:microsoft.com/office/officeart/2005/8/layout/gear1"/>
    <dgm:cxn modelId="{0777DC07-2419-4985-BCB5-C4D8B9021B07}" type="presParOf" srcId="{515C266D-A494-4A13-9C44-C4D556EBDEF0}" destId="{314C4B01-7204-4F5D-A321-E978B785B271}" srcOrd="8" destOrd="0" presId="urn:microsoft.com/office/officeart/2005/8/layout/gear1"/>
    <dgm:cxn modelId="{8E208370-BFBE-4E5E-A3F1-2D1E7DA1E9D3}" type="presParOf" srcId="{515C266D-A494-4A13-9C44-C4D556EBDEF0}" destId="{C2A27ABD-3E7F-4F89-BED7-70DCA3540592}" srcOrd="9" destOrd="0" presId="urn:microsoft.com/office/officeart/2005/8/layout/gear1"/>
    <dgm:cxn modelId="{3D81FB10-8571-4290-81AB-D5BE24BBD584}" type="presParOf" srcId="{515C266D-A494-4A13-9C44-C4D556EBDEF0}" destId="{9986FCFF-8E3B-4AFE-AAD0-C97C7408D1C0}" srcOrd="10" destOrd="0" presId="urn:microsoft.com/office/officeart/2005/8/layout/gear1"/>
    <dgm:cxn modelId="{CDDF2D5E-13FC-4F1A-9019-2688C0F09752}" type="presParOf" srcId="{515C266D-A494-4A13-9C44-C4D556EBDEF0}" destId="{9311A9EB-82FE-472C-A4CB-0E21B1930C5C}" srcOrd="11" destOrd="0" presId="urn:microsoft.com/office/officeart/2005/8/layout/gear1"/>
    <dgm:cxn modelId="{8556D3C2-59B7-4567-AD8C-338C10FB3826}" type="presParOf" srcId="{515C266D-A494-4A13-9C44-C4D556EBDEF0}" destId="{F88BCC96-4076-43F4-B1A7-4FF344E8123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41AB1A-C07E-4E3B-A16E-0707BF034F1B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6D260758-5E6F-4472-A189-E45DCA2D7B75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 Tengo que desayunar</a:t>
          </a:r>
          <a:endParaRPr lang="es-ES" dirty="0"/>
        </a:p>
      </dgm:t>
    </dgm:pt>
    <dgm:pt modelId="{C8A71037-B14C-4E55-8068-934C889C8965}" type="parTrans" cxnId="{C1CE48F2-56F7-4A77-B8E6-9E02CCF3A5D6}">
      <dgm:prSet/>
      <dgm:spPr/>
      <dgm:t>
        <a:bodyPr/>
        <a:lstStyle/>
        <a:p>
          <a:endParaRPr lang="es-ES"/>
        </a:p>
      </dgm:t>
    </dgm:pt>
    <dgm:pt modelId="{0F72FC2A-F290-45C3-92D5-C042809BBED0}" type="sibTrans" cxnId="{C1CE48F2-56F7-4A77-B8E6-9E02CCF3A5D6}">
      <dgm:prSet/>
      <dgm:spPr>
        <a:solidFill>
          <a:schemeClr val="accent5"/>
        </a:solidFill>
      </dgm:spPr>
      <dgm:t>
        <a:bodyPr/>
        <a:lstStyle/>
        <a:p>
          <a:endParaRPr lang="es-ES" dirty="0"/>
        </a:p>
      </dgm:t>
    </dgm:pt>
    <dgm:pt modelId="{4F121C58-88B7-41E1-B81C-D350FA06391A}">
      <dgm:prSet phldrT="[Texto]"/>
      <dgm:spPr>
        <a:solidFill>
          <a:schemeClr val="accent4"/>
        </a:solidFill>
      </dgm:spPr>
      <dgm:t>
        <a:bodyPr/>
        <a:lstStyle/>
        <a:p>
          <a:r>
            <a:rPr lang="es-ES" dirty="0" smtClean="0"/>
            <a:t>..Ya sé lo que voy a desayunar</a:t>
          </a:r>
          <a:endParaRPr lang="es-ES" dirty="0"/>
        </a:p>
      </dgm:t>
    </dgm:pt>
    <dgm:pt modelId="{81C9478B-F278-44DF-AF42-D048162A7B38}" type="parTrans" cxnId="{316C1A29-1D3B-4841-8F79-079D1342B3B6}">
      <dgm:prSet/>
      <dgm:spPr/>
      <dgm:t>
        <a:bodyPr/>
        <a:lstStyle/>
        <a:p>
          <a:endParaRPr lang="es-ES"/>
        </a:p>
      </dgm:t>
    </dgm:pt>
    <dgm:pt modelId="{59AB4797-6308-4FB2-8D88-9B740E1DD0C7}" type="sibTrans" cxnId="{316C1A29-1D3B-4841-8F79-079D1342B3B6}">
      <dgm:prSet/>
      <dgm:spPr>
        <a:solidFill>
          <a:srgbClr val="FF0000"/>
        </a:solidFill>
      </dgm:spPr>
      <dgm:t>
        <a:bodyPr/>
        <a:lstStyle/>
        <a:p>
          <a:endParaRPr lang="es-ES" dirty="0"/>
        </a:p>
      </dgm:t>
    </dgm:pt>
    <dgm:pt modelId="{D76AF2A7-EC35-4465-84EE-0A7659E5DD13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ÉXITO!!</a:t>
          </a:r>
          <a:endParaRPr lang="es-ES" dirty="0"/>
        </a:p>
      </dgm:t>
    </dgm:pt>
    <dgm:pt modelId="{61B9DE6E-A634-46E4-B244-F2A330B5E256}" type="parTrans" cxnId="{C7F15EC8-6960-4910-AA5D-7B675AA9BA0C}">
      <dgm:prSet/>
      <dgm:spPr/>
      <dgm:t>
        <a:bodyPr/>
        <a:lstStyle/>
        <a:p>
          <a:endParaRPr lang="es-ES"/>
        </a:p>
      </dgm:t>
    </dgm:pt>
    <dgm:pt modelId="{5A8E6B38-1B2C-46AB-A7E7-9C930CE355C4}" type="sibTrans" cxnId="{C7F15EC8-6960-4910-AA5D-7B675AA9BA0C}">
      <dgm:prSet/>
      <dgm:spPr/>
      <dgm:t>
        <a:bodyPr/>
        <a:lstStyle/>
        <a:p>
          <a:endParaRPr lang="es-ES"/>
        </a:p>
      </dgm:t>
    </dgm:pt>
    <dgm:pt modelId="{16E24FE9-031E-4460-BC5B-ACB30297672B}" type="pres">
      <dgm:prSet presAssocID="{A841AB1A-C07E-4E3B-A16E-0707BF034F1B}" presName="Name0" presStyleCnt="0">
        <dgm:presLayoutVars>
          <dgm:dir/>
          <dgm:resizeHandles val="exact"/>
        </dgm:presLayoutVars>
      </dgm:prSet>
      <dgm:spPr/>
    </dgm:pt>
    <dgm:pt modelId="{878C6229-8886-4F98-8EB0-D39A2AADBBFC}" type="pres">
      <dgm:prSet presAssocID="{A841AB1A-C07E-4E3B-A16E-0707BF034F1B}" presName="vNodes" presStyleCnt="0"/>
      <dgm:spPr/>
    </dgm:pt>
    <dgm:pt modelId="{78CAD276-09A7-4B40-ABE1-027674635611}" type="pres">
      <dgm:prSet presAssocID="{6D260758-5E6F-4472-A189-E45DCA2D7B7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3A9CE8-F2C0-4248-8DCF-2A47E8A2A767}" type="pres">
      <dgm:prSet presAssocID="{0F72FC2A-F290-45C3-92D5-C042809BBED0}" presName="spacerT" presStyleCnt="0"/>
      <dgm:spPr/>
    </dgm:pt>
    <dgm:pt modelId="{49DAF59A-9DFF-46A1-B247-9A537BDACC9D}" type="pres">
      <dgm:prSet presAssocID="{0F72FC2A-F290-45C3-92D5-C042809BBED0}" presName="sibTrans" presStyleLbl="sibTrans2D1" presStyleIdx="0" presStyleCnt="2"/>
      <dgm:spPr/>
      <dgm:t>
        <a:bodyPr/>
        <a:lstStyle/>
        <a:p>
          <a:endParaRPr lang="es-ES"/>
        </a:p>
      </dgm:t>
    </dgm:pt>
    <dgm:pt modelId="{C49850EE-746E-4E34-97A2-8F6C7599EBA8}" type="pres">
      <dgm:prSet presAssocID="{0F72FC2A-F290-45C3-92D5-C042809BBED0}" presName="spacerB" presStyleCnt="0"/>
      <dgm:spPr/>
    </dgm:pt>
    <dgm:pt modelId="{2A883EF2-B499-4316-BDFF-0D8F226B4139}" type="pres">
      <dgm:prSet presAssocID="{4F121C58-88B7-41E1-B81C-D350FA06391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3A9064-AED6-40F7-AFA7-ADA4C64CA38E}" type="pres">
      <dgm:prSet presAssocID="{A841AB1A-C07E-4E3B-A16E-0707BF034F1B}" presName="sibTransLast" presStyleLbl="sibTrans2D1" presStyleIdx="1" presStyleCnt="2"/>
      <dgm:spPr/>
      <dgm:t>
        <a:bodyPr/>
        <a:lstStyle/>
        <a:p>
          <a:endParaRPr lang="es-ES"/>
        </a:p>
      </dgm:t>
    </dgm:pt>
    <dgm:pt modelId="{292DE410-E8F3-4FB1-AECE-301DD2603E00}" type="pres">
      <dgm:prSet presAssocID="{A841AB1A-C07E-4E3B-A16E-0707BF034F1B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2168272A-3602-4999-9BFC-E388EF9543ED}" type="pres">
      <dgm:prSet presAssocID="{A841AB1A-C07E-4E3B-A16E-0707BF034F1B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FD3BD02-4BFA-4CAD-9B4E-4248F8A98A91}" type="presOf" srcId="{0F72FC2A-F290-45C3-92D5-C042809BBED0}" destId="{49DAF59A-9DFF-46A1-B247-9A537BDACC9D}" srcOrd="0" destOrd="0" presId="urn:microsoft.com/office/officeart/2005/8/layout/equation2"/>
    <dgm:cxn modelId="{3604F436-28E2-4CAD-B339-CED7FA0636F1}" type="presOf" srcId="{D76AF2A7-EC35-4465-84EE-0A7659E5DD13}" destId="{2168272A-3602-4999-9BFC-E388EF9543ED}" srcOrd="0" destOrd="0" presId="urn:microsoft.com/office/officeart/2005/8/layout/equation2"/>
    <dgm:cxn modelId="{2E5C74CA-CFB7-4720-86AB-F2609DC51BE4}" type="presOf" srcId="{6D260758-5E6F-4472-A189-E45DCA2D7B75}" destId="{78CAD276-09A7-4B40-ABE1-027674635611}" srcOrd="0" destOrd="0" presId="urn:microsoft.com/office/officeart/2005/8/layout/equation2"/>
    <dgm:cxn modelId="{494A90CA-BCB2-4147-A235-2FD2A3F694AB}" type="presOf" srcId="{59AB4797-6308-4FB2-8D88-9B740E1DD0C7}" destId="{292DE410-E8F3-4FB1-AECE-301DD2603E00}" srcOrd="1" destOrd="0" presId="urn:microsoft.com/office/officeart/2005/8/layout/equation2"/>
    <dgm:cxn modelId="{8D24535F-870D-4CDA-A3DF-1B90F74EBF20}" type="presOf" srcId="{59AB4797-6308-4FB2-8D88-9B740E1DD0C7}" destId="{DF3A9064-AED6-40F7-AFA7-ADA4C64CA38E}" srcOrd="0" destOrd="0" presId="urn:microsoft.com/office/officeart/2005/8/layout/equation2"/>
    <dgm:cxn modelId="{9B9BC1A9-5145-4FB5-8487-D915EEF8C97E}" type="presOf" srcId="{4F121C58-88B7-41E1-B81C-D350FA06391A}" destId="{2A883EF2-B499-4316-BDFF-0D8F226B4139}" srcOrd="0" destOrd="0" presId="urn:microsoft.com/office/officeart/2005/8/layout/equation2"/>
    <dgm:cxn modelId="{C1CE48F2-56F7-4A77-B8E6-9E02CCF3A5D6}" srcId="{A841AB1A-C07E-4E3B-A16E-0707BF034F1B}" destId="{6D260758-5E6F-4472-A189-E45DCA2D7B75}" srcOrd="0" destOrd="0" parTransId="{C8A71037-B14C-4E55-8068-934C889C8965}" sibTransId="{0F72FC2A-F290-45C3-92D5-C042809BBED0}"/>
    <dgm:cxn modelId="{DA70ACF9-5EC8-4D7B-AA4A-55D53E84A1D0}" type="presOf" srcId="{A841AB1A-C07E-4E3B-A16E-0707BF034F1B}" destId="{16E24FE9-031E-4460-BC5B-ACB30297672B}" srcOrd="0" destOrd="0" presId="urn:microsoft.com/office/officeart/2005/8/layout/equation2"/>
    <dgm:cxn modelId="{C7F15EC8-6960-4910-AA5D-7B675AA9BA0C}" srcId="{A841AB1A-C07E-4E3B-A16E-0707BF034F1B}" destId="{D76AF2A7-EC35-4465-84EE-0A7659E5DD13}" srcOrd="2" destOrd="0" parTransId="{61B9DE6E-A634-46E4-B244-F2A330B5E256}" sibTransId="{5A8E6B38-1B2C-46AB-A7E7-9C930CE355C4}"/>
    <dgm:cxn modelId="{316C1A29-1D3B-4841-8F79-079D1342B3B6}" srcId="{A841AB1A-C07E-4E3B-A16E-0707BF034F1B}" destId="{4F121C58-88B7-41E1-B81C-D350FA06391A}" srcOrd="1" destOrd="0" parTransId="{81C9478B-F278-44DF-AF42-D048162A7B38}" sibTransId="{59AB4797-6308-4FB2-8D88-9B740E1DD0C7}"/>
    <dgm:cxn modelId="{921B2EF1-BD8F-4DBF-8EBE-5DDE0F96FD95}" type="presParOf" srcId="{16E24FE9-031E-4460-BC5B-ACB30297672B}" destId="{878C6229-8886-4F98-8EB0-D39A2AADBBFC}" srcOrd="0" destOrd="0" presId="urn:microsoft.com/office/officeart/2005/8/layout/equation2"/>
    <dgm:cxn modelId="{AE8EB0EA-D309-4EF8-800D-09BBF40E068C}" type="presParOf" srcId="{878C6229-8886-4F98-8EB0-D39A2AADBBFC}" destId="{78CAD276-09A7-4B40-ABE1-027674635611}" srcOrd="0" destOrd="0" presId="urn:microsoft.com/office/officeart/2005/8/layout/equation2"/>
    <dgm:cxn modelId="{AA32E08F-55CF-43F9-A269-C8725ECC4A0E}" type="presParOf" srcId="{878C6229-8886-4F98-8EB0-D39A2AADBBFC}" destId="{853A9CE8-F2C0-4248-8DCF-2A47E8A2A767}" srcOrd="1" destOrd="0" presId="urn:microsoft.com/office/officeart/2005/8/layout/equation2"/>
    <dgm:cxn modelId="{ECECA315-16C4-4331-AD26-ED16E976F628}" type="presParOf" srcId="{878C6229-8886-4F98-8EB0-D39A2AADBBFC}" destId="{49DAF59A-9DFF-46A1-B247-9A537BDACC9D}" srcOrd="2" destOrd="0" presId="urn:microsoft.com/office/officeart/2005/8/layout/equation2"/>
    <dgm:cxn modelId="{3F083682-27D6-4F55-9B60-D20F6A5F9568}" type="presParOf" srcId="{878C6229-8886-4F98-8EB0-D39A2AADBBFC}" destId="{C49850EE-746E-4E34-97A2-8F6C7599EBA8}" srcOrd="3" destOrd="0" presId="urn:microsoft.com/office/officeart/2005/8/layout/equation2"/>
    <dgm:cxn modelId="{0F04BA79-9402-4E43-80F1-B99142BDBEB2}" type="presParOf" srcId="{878C6229-8886-4F98-8EB0-D39A2AADBBFC}" destId="{2A883EF2-B499-4316-BDFF-0D8F226B4139}" srcOrd="4" destOrd="0" presId="urn:microsoft.com/office/officeart/2005/8/layout/equation2"/>
    <dgm:cxn modelId="{E8D3F3AA-1921-4FE6-8EA4-0EC0FFAD93D0}" type="presParOf" srcId="{16E24FE9-031E-4460-BC5B-ACB30297672B}" destId="{DF3A9064-AED6-40F7-AFA7-ADA4C64CA38E}" srcOrd="1" destOrd="0" presId="urn:microsoft.com/office/officeart/2005/8/layout/equation2"/>
    <dgm:cxn modelId="{938747E7-40AC-47A0-AEEB-15071853EC17}" type="presParOf" srcId="{DF3A9064-AED6-40F7-AFA7-ADA4C64CA38E}" destId="{292DE410-E8F3-4FB1-AECE-301DD2603E00}" srcOrd="0" destOrd="0" presId="urn:microsoft.com/office/officeart/2005/8/layout/equation2"/>
    <dgm:cxn modelId="{E42E4AE4-933A-4B49-9F08-83D408A19690}" type="presParOf" srcId="{16E24FE9-031E-4460-BC5B-ACB30297672B}" destId="{2168272A-3602-4999-9BFC-E388EF9543E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B34902-325B-4107-87D5-6CCAF64A29B6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A6B469-F3DB-4FB2-8E40-164DCC482965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 smtClean="0"/>
            <a:t>Desayuno</a:t>
          </a:r>
          <a:endParaRPr lang="es-ES" dirty="0"/>
        </a:p>
      </dgm:t>
    </dgm:pt>
    <dgm:pt modelId="{A430CDEC-AACD-4A31-B457-8947E08535DA}" type="parTrans" cxnId="{69A589FA-D10D-4DD4-A521-DC38053DC7BC}">
      <dgm:prSet/>
      <dgm:spPr/>
      <dgm:t>
        <a:bodyPr/>
        <a:lstStyle/>
        <a:p>
          <a:endParaRPr lang="es-ES"/>
        </a:p>
      </dgm:t>
    </dgm:pt>
    <dgm:pt modelId="{7E716873-0E19-4ABE-8E7D-11F2F39CDD08}" type="sibTrans" cxnId="{69A589FA-D10D-4DD4-A521-DC38053DC7BC}">
      <dgm:prSet/>
      <dgm:spPr/>
      <dgm:t>
        <a:bodyPr/>
        <a:lstStyle/>
        <a:p>
          <a:r>
            <a:rPr lang="es-ES" dirty="0" smtClean="0"/>
            <a:t>Niño perezoso</a:t>
          </a:r>
          <a:endParaRPr lang="es-ES" dirty="0"/>
        </a:p>
      </dgm:t>
    </dgm:pt>
    <dgm:pt modelId="{195DFCF2-ACB7-4C9F-AF21-7FEE1FED9E99}" type="asst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¿Ocurre ingesta de alimentos?</a:t>
          </a:r>
          <a:endParaRPr lang="es-ES" dirty="0"/>
        </a:p>
      </dgm:t>
    </dgm:pt>
    <dgm:pt modelId="{2E5A3614-8573-4980-B869-5419A073E187}" type="parTrans" cxnId="{E4B30532-DD79-4A1E-992E-D7D6A797EFDC}">
      <dgm:prSet/>
      <dgm:spPr/>
      <dgm:t>
        <a:bodyPr/>
        <a:lstStyle/>
        <a:p>
          <a:endParaRPr lang="es-ES"/>
        </a:p>
      </dgm:t>
    </dgm:pt>
    <dgm:pt modelId="{AE9CBE48-E9B2-45F9-996A-2FAEE99D6DB4}" type="sibTrans" cxnId="{E4B30532-DD79-4A1E-992E-D7D6A797EFDC}">
      <dgm:prSet/>
      <dgm:spPr/>
      <dgm:t>
        <a:bodyPr/>
        <a:lstStyle/>
        <a:p>
          <a:r>
            <a:rPr lang="es-ES" b="1" dirty="0" smtClean="0"/>
            <a:t>SI</a:t>
          </a:r>
          <a:endParaRPr lang="es-ES" b="1" dirty="0"/>
        </a:p>
      </dgm:t>
    </dgm:pt>
    <dgm:pt modelId="{1841B27B-3AF0-4C10-A798-E219C48CF6AA}">
      <dgm:prSet phldrT="[Texto]" custT="1"/>
      <dgm:spPr>
        <a:solidFill>
          <a:srgbClr val="FF5050"/>
        </a:solidFill>
      </dgm:spPr>
      <dgm:t>
        <a:bodyPr/>
        <a:lstStyle/>
        <a:p>
          <a:r>
            <a:rPr lang="es-ES" sz="1300" dirty="0" smtClean="0"/>
            <a:t>¿Aporte de Nutrientes en </a:t>
          </a:r>
          <a:r>
            <a:rPr lang="es-ES" sz="1600" dirty="0" smtClean="0"/>
            <a:t>las 4 primeras horas </a:t>
          </a:r>
          <a:r>
            <a:rPr lang="es-ES" sz="1300" dirty="0" smtClean="0"/>
            <a:t>del día?</a:t>
          </a:r>
          <a:endParaRPr lang="es-ES" sz="1300" dirty="0"/>
        </a:p>
      </dgm:t>
    </dgm:pt>
    <dgm:pt modelId="{21C3CFD3-9686-4305-9A44-E911A49B1988}" type="parTrans" cxnId="{09981BD0-A846-4A7F-8496-B4415A118BC2}">
      <dgm:prSet/>
      <dgm:spPr/>
      <dgm:t>
        <a:bodyPr/>
        <a:lstStyle/>
        <a:p>
          <a:endParaRPr lang="es-ES"/>
        </a:p>
      </dgm:t>
    </dgm:pt>
    <dgm:pt modelId="{5177D7A2-2CC5-41D9-9D6E-23B1D31CB134}" type="sibTrans" cxnId="{09981BD0-A846-4A7F-8496-B4415A118BC2}">
      <dgm:prSet/>
      <dgm:spPr/>
      <dgm:t>
        <a:bodyPr/>
        <a:lstStyle/>
        <a:p>
          <a:r>
            <a:rPr lang="es-ES" b="1" dirty="0" smtClean="0"/>
            <a:t>NO SUPERA EL 45%</a:t>
          </a:r>
          <a:endParaRPr lang="es-ES" b="1" dirty="0"/>
        </a:p>
      </dgm:t>
    </dgm:pt>
    <dgm:pt modelId="{D6F3223A-6C0F-40A8-B4EC-09F15AC15808}">
      <dgm:prSet phldrT="[Texto]"/>
      <dgm:spPr>
        <a:solidFill>
          <a:srgbClr val="F0344F"/>
        </a:solidFill>
      </dgm:spPr>
      <dgm:t>
        <a:bodyPr/>
        <a:lstStyle/>
        <a:p>
          <a:r>
            <a:rPr lang="es-ES" dirty="0" smtClean="0"/>
            <a:t>Rendimiento en el colegio y memoria inactiva (MLP)</a:t>
          </a:r>
          <a:endParaRPr lang="es-ES" dirty="0"/>
        </a:p>
      </dgm:t>
    </dgm:pt>
    <dgm:pt modelId="{9443DD15-5816-4849-87F7-A151881DA8E3}" type="parTrans" cxnId="{CC6FDAD5-D2AF-4F3E-BC57-95788FD8B14A}">
      <dgm:prSet/>
      <dgm:spPr/>
      <dgm:t>
        <a:bodyPr/>
        <a:lstStyle/>
        <a:p>
          <a:endParaRPr lang="es-ES"/>
        </a:p>
      </dgm:t>
    </dgm:pt>
    <dgm:pt modelId="{3639B5CE-3033-4ADC-8586-2BCA8B97F041}" type="sibTrans" cxnId="{CC6FDAD5-D2AF-4F3E-BC57-95788FD8B14A}">
      <dgm:prSet/>
      <dgm:spPr/>
      <dgm:t>
        <a:bodyPr/>
        <a:lstStyle/>
        <a:p>
          <a:r>
            <a:rPr lang="es-ES" b="1" dirty="0" smtClean="0"/>
            <a:t>NO SUPERA EL 35%</a:t>
          </a:r>
          <a:endParaRPr lang="es-ES" b="1" dirty="0"/>
        </a:p>
      </dgm:t>
    </dgm:pt>
    <dgm:pt modelId="{C607F72B-26F3-424C-80CB-3C78F78DE3C7}">
      <dgm:prSet phldrT="[Texto]"/>
      <dgm:spPr>
        <a:solidFill>
          <a:srgbClr val="FF0000"/>
        </a:solidFill>
      </dgm:spPr>
      <dgm:t>
        <a:bodyPr/>
        <a:lstStyle/>
        <a:p>
          <a:r>
            <a:rPr lang="es-ES" dirty="0" smtClean="0"/>
            <a:t>Capacidad para afrontrar el resto de tareas del día</a:t>
          </a:r>
          <a:endParaRPr lang="es-ES" dirty="0"/>
        </a:p>
      </dgm:t>
    </dgm:pt>
    <dgm:pt modelId="{B129B3B9-DEE1-4C4E-8AFC-E564CFF086E1}" type="parTrans" cxnId="{BFF2FCC2-C899-4289-9DC5-3668A8EBEA8B}">
      <dgm:prSet/>
      <dgm:spPr/>
      <dgm:t>
        <a:bodyPr/>
        <a:lstStyle/>
        <a:p>
          <a:endParaRPr lang="es-ES"/>
        </a:p>
      </dgm:t>
    </dgm:pt>
    <dgm:pt modelId="{3DFB45FE-563E-43C0-9340-269B410984E8}" type="sibTrans" cxnId="{BFF2FCC2-C899-4289-9DC5-3668A8EBEA8B}">
      <dgm:prSet/>
      <dgm:spPr/>
      <dgm:t>
        <a:bodyPr/>
        <a:lstStyle/>
        <a:p>
          <a:r>
            <a:rPr lang="es-ES" b="1" dirty="0" smtClean="0"/>
            <a:t>DE CORTA DURACION</a:t>
          </a:r>
          <a:endParaRPr lang="es-ES" b="1" dirty="0"/>
        </a:p>
      </dgm:t>
    </dgm:pt>
    <dgm:pt modelId="{0CAF4FD4-8E99-486A-81BC-2FBB2784AB6E}" type="pres">
      <dgm:prSet presAssocID="{7CB34902-325B-4107-87D5-6CCAF64A29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F907D37-1475-489A-BCAA-201953BD5F42}" type="pres">
      <dgm:prSet presAssocID="{FDA6B469-F3DB-4FB2-8E40-164DCC482965}" presName="hierRoot1" presStyleCnt="0">
        <dgm:presLayoutVars>
          <dgm:hierBranch val="init"/>
        </dgm:presLayoutVars>
      </dgm:prSet>
      <dgm:spPr/>
    </dgm:pt>
    <dgm:pt modelId="{01E29CB2-969C-4B2A-A094-E2A493675CF8}" type="pres">
      <dgm:prSet presAssocID="{FDA6B469-F3DB-4FB2-8E40-164DCC482965}" presName="rootComposite1" presStyleCnt="0"/>
      <dgm:spPr/>
    </dgm:pt>
    <dgm:pt modelId="{D914A6BA-ABF4-44D7-A688-D860C6043148}" type="pres">
      <dgm:prSet presAssocID="{FDA6B469-F3DB-4FB2-8E40-164DCC482965}" presName="rootText1" presStyleLbl="node0" presStyleIdx="0" presStyleCnt="1" custScaleX="112486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0AF39F5D-11FF-4D2A-A24C-2E22A46DF9AA}" type="pres">
      <dgm:prSet presAssocID="{FDA6B469-F3DB-4FB2-8E40-164DCC482965}" presName="titleText1" presStyleLbl="fgAcc0" presStyleIdx="0" presStyleCnt="1" custLinFactNeighborX="-18433" custLinFactNeighborY="54929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B8F6C5-A864-471F-B460-770F696A5558}" type="pres">
      <dgm:prSet presAssocID="{FDA6B469-F3DB-4FB2-8E40-164DCC482965}" presName="rootConnector1" presStyleLbl="node1" presStyleIdx="0" presStyleCnt="3"/>
      <dgm:spPr/>
      <dgm:t>
        <a:bodyPr/>
        <a:lstStyle/>
        <a:p>
          <a:endParaRPr lang="es-ES"/>
        </a:p>
      </dgm:t>
    </dgm:pt>
    <dgm:pt modelId="{EA0390A7-0912-4B1D-B869-E4490CE6EA16}" type="pres">
      <dgm:prSet presAssocID="{FDA6B469-F3DB-4FB2-8E40-164DCC482965}" presName="hierChild2" presStyleCnt="0"/>
      <dgm:spPr/>
    </dgm:pt>
    <dgm:pt modelId="{A7DF6662-9BFB-44FF-8960-3537795F9EDA}" type="pres">
      <dgm:prSet presAssocID="{21C3CFD3-9686-4305-9A44-E911A49B1988}" presName="Name37" presStyleLbl="parChTrans1D2" presStyleIdx="0" presStyleCnt="4"/>
      <dgm:spPr/>
      <dgm:t>
        <a:bodyPr/>
        <a:lstStyle/>
        <a:p>
          <a:endParaRPr lang="es-ES"/>
        </a:p>
      </dgm:t>
    </dgm:pt>
    <dgm:pt modelId="{37044C39-81B8-40EB-919F-ECB935976029}" type="pres">
      <dgm:prSet presAssocID="{1841B27B-3AF0-4C10-A798-E219C48CF6AA}" presName="hierRoot2" presStyleCnt="0">
        <dgm:presLayoutVars>
          <dgm:hierBranch val="init"/>
        </dgm:presLayoutVars>
      </dgm:prSet>
      <dgm:spPr/>
    </dgm:pt>
    <dgm:pt modelId="{09FD8B88-9530-436B-BE41-F80E723509A7}" type="pres">
      <dgm:prSet presAssocID="{1841B27B-3AF0-4C10-A798-E219C48CF6AA}" presName="rootComposite" presStyleCnt="0"/>
      <dgm:spPr/>
    </dgm:pt>
    <dgm:pt modelId="{D3425A3B-8224-43A6-97AA-22E603DC9EB5}" type="pres">
      <dgm:prSet presAssocID="{1841B27B-3AF0-4C10-A798-E219C48CF6AA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335A61-5D3C-430F-AE22-0BB47208E12A}" type="pres">
      <dgm:prSet presAssocID="{1841B27B-3AF0-4C10-A798-E219C48CF6AA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E680B63-1797-40EE-8FC2-0C65DAF26B88}" type="pres">
      <dgm:prSet presAssocID="{1841B27B-3AF0-4C10-A798-E219C48CF6AA}" presName="rootConnector" presStyleLbl="node2" presStyleIdx="0" presStyleCnt="0"/>
      <dgm:spPr/>
      <dgm:t>
        <a:bodyPr/>
        <a:lstStyle/>
        <a:p>
          <a:endParaRPr lang="es-ES"/>
        </a:p>
      </dgm:t>
    </dgm:pt>
    <dgm:pt modelId="{758679AA-7DD3-4E43-9E7F-506F1BEFEF97}" type="pres">
      <dgm:prSet presAssocID="{1841B27B-3AF0-4C10-A798-E219C48CF6AA}" presName="hierChild4" presStyleCnt="0"/>
      <dgm:spPr/>
    </dgm:pt>
    <dgm:pt modelId="{0918AB56-BC7B-49F1-8095-FC46F2B1C49A}" type="pres">
      <dgm:prSet presAssocID="{1841B27B-3AF0-4C10-A798-E219C48CF6AA}" presName="hierChild5" presStyleCnt="0"/>
      <dgm:spPr/>
    </dgm:pt>
    <dgm:pt modelId="{F3892E21-804B-4E08-A1DA-8FDA3C03D34B}" type="pres">
      <dgm:prSet presAssocID="{9443DD15-5816-4849-87F7-A151881DA8E3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D819E4D-08BD-4224-BB78-8B38B2FE0CFA}" type="pres">
      <dgm:prSet presAssocID="{D6F3223A-6C0F-40A8-B4EC-09F15AC15808}" presName="hierRoot2" presStyleCnt="0">
        <dgm:presLayoutVars>
          <dgm:hierBranch val="init"/>
        </dgm:presLayoutVars>
      </dgm:prSet>
      <dgm:spPr/>
    </dgm:pt>
    <dgm:pt modelId="{8A010E9B-524B-430C-BAF2-032DA08B21C8}" type="pres">
      <dgm:prSet presAssocID="{D6F3223A-6C0F-40A8-B4EC-09F15AC15808}" presName="rootComposite" presStyleCnt="0"/>
      <dgm:spPr/>
    </dgm:pt>
    <dgm:pt modelId="{E56F8C6B-ED8F-4872-B85A-A16E1865A11B}" type="pres">
      <dgm:prSet presAssocID="{D6F3223A-6C0F-40A8-B4EC-09F15AC15808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363A70AD-8B0B-408A-820E-54DE7417A9B9}" type="pres">
      <dgm:prSet presAssocID="{D6F3223A-6C0F-40A8-B4EC-09F15AC15808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2F4A0F-45F0-4270-B2A1-940DDDEBC211}" type="pres">
      <dgm:prSet presAssocID="{D6F3223A-6C0F-40A8-B4EC-09F15AC15808}" presName="rootConnector" presStyleLbl="node2" presStyleIdx="0" presStyleCnt="0"/>
      <dgm:spPr/>
      <dgm:t>
        <a:bodyPr/>
        <a:lstStyle/>
        <a:p>
          <a:endParaRPr lang="es-ES"/>
        </a:p>
      </dgm:t>
    </dgm:pt>
    <dgm:pt modelId="{F8B3C5AE-825A-4875-8658-AAA22B8C89DF}" type="pres">
      <dgm:prSet presAssocID="{D6F3223A-6C0F-40A8-B4EC-09F15AC15808}" presName="hierChild4" presStyleCnt="0"/>
      <dgm:spPr/>
    </dgm:pt>
    <dgm:pt modelId="{91FE83DC-69C3-4470-8ABA-C93F610FF299}" type="pres">
      <dgm:prSet presAssocID="{D6F3223A-6C0F-40A8-B4EC-09F15AC15808}" presName="hierChild5" presStyleCnt="0"/>
      <dgm:spPr/>
    </dgm:pt>
    <dgm:pt modelId="{16039946-76D7-4AF3-9FD8-349A068AD1E2}" type="pres">
      <dgm:prSet presAssocID="{B129B3B9-DEE1-4C4E-8AFC-E564CFF086E1}" presName="Name37" presStyleLbl="parChTrans1D2" presStyleIdx="2" presStyleCnt="4"/>
      <dgm:spPr/>
      <dgm:t>
        <a:bodyPr/>
        <a:lstStyle/>
        <a:p>
          <a:endParaRPr lang="es-ES"/>
        </a:p>
      </dgm:t>
    </dgm:pt>
    <dgm:pt modelId="{47581E53-F816-4828-9D78-6D0CAB195BEE}" type="pres">
      <dgm:prSet presAssocID="{C607F72B-26F3-424C-80CB-3C78F78DE3C7}" presName="hierRoot2" presStyleCnt="0">
        <dgm:presLayoutVars>
          <dgm:hierBranch val="init"/>
        </dgm:presLayoutVars>
      </dgm:prSet>
      <dgm:spPr/>
    </dgm:pt>
    <dgm:pt modelId="{5104A585-301E-46BB-BDA0-391FE5496154}" type="pres">
      <dgm:prSet presAssocID="{C607F72B-26F3-424C-80CB-3C78F78DE3C7}" presName="rootComposite" presStyleCnt="0"/>
      <dgm:spPr/>
    </dgm:pt>
    <dgm:pt modelId="{9D5BD9D4-A3D5-4203-8DA3-128DC96D355F}" type="pres">
      <dgm:prSet presAssocID="{C607F72B-26F3-424C-80CB-3C78F78DE3C7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F96E05-6DAB-4120-AD84-6F28B1EC225D}" type="pres">
      <dgm:prSet presAssocID="{C607F72B-26F3-424C-80CB-3C78F78DE3C7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017CA64-4566-4587-BA09-59106E6A26D8}" type="pres">
      <dgm:prSet presAssocID="{C607F72B-26F3-424C-80CB-3C78F78DE3C7}" presName="rootConnector" presStyleLbl="node2" presStyleIdx="0" presStyleCnt="0"/>
      <dgm:spPr/>
      <dgm:t>
        <a:bodyPr/>
        <a:lstStyle/>
        <a:p>
          <a:endParaRPr lang="es-ES"/>
        </a:p>
      </dgm:t>
    </dgm:pt>
    <dgm:pt modelId="{521EBBCF-9EE5-4FC2-A0C0-B617D48ADE45}" type="pres">
      <dgm:prSet presAssocID="{C607F72B-26F3-424C-80CB-3C78F78DE3C7}" presName="hierChild4" presStyleCnt="0"/>
      <dgm:spPr/>
    </dgm:pt>
    <dgm:pt modelId="{7325ED7E-52DC-480C-87AF-DC09F62CF322}" type="pres">
      <dgm:prSet presAssocID="{C607F72B-26F3-424C-80CB-3C78F78DE3C7}" presName="hierChild5" presStyleCnt="0"/>
      <dgm:spPr/>
    </dgm:pt>
    <dgm:pt modelId="{AA34DF85-59E9-4B62-8466-00CFC7FCED50}" type="pres">
      <dgm:prSet presAssocID="{FDA6B469-F3DB-4FB2-8E40-164DCC482965}" presName="hierChild3" presStyleCnt="0"/>
      <dgm:spPr/>
    </dgm:pt>
    <dgm:pt modelId="{CD734599-D209-4BF2-BAF1-31750D8C50F7}" type="pres">
      <dgm:prSet presAssocID="{2E5A3614-8573-4980-B869-5419A073E187}" presName="Name96" presStyleLbl="parChTrans1D2" presStyleIdx="3" presStyleCnt="4"/>
      <dgm:spPr/>
      <dgm:t>
        <a:bodyPr/>
        <a:lstStyle/>
        <a:p>
          <a:endParaRPr lang="es-ES"/>
        </a:p>
      </dgm:t>
    </dgm:pt>
    <dgm:pt modelId="{FF317448-77DE-4FA3-9B00-6E401799DD8E}" type="pres">
      <dgm:prSet presAssocID="{195DFCF2-ACB7-4C9F-AF21-7FEE1FED9E99}" presName="hierRoot3" presStyleCnt="0">
        <dgm:presLayoutVars>
          <dgm:hierBranch val="init"/>
        </dgm:presLayoutVars>
      </dgm:prSet>
      <dgm:spPr/>
    </dgm:pt>
    <dgm:pt modelId="{B27AE9AB-03E6-40DC-AB5B-BD479B7BE078}" type="pres">
      <dgm:prSet presAssocID="{195DFCF2-ACB7-4C9F-AF21-7FEE1FED9E99}" presName="rootComposite3" presStyleCnt="0"/>
      <dgm:spPr/>
    </dgm:pt>
    <dgm:pt modelId="{A5A153B0-170F-4A70-803D-12547071BEA0}" type="pres">
      <dgm:prSet presAssocID="{195DFCF2-ACB7-4C9F-AF21-7FEE1FED9E99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64BC0A-03D7-41DF-A17F-29AA66F6E8B8}" type="pres">
      <dgm:prSet presAssocID="{195DFCF2-ACB7-4C9F-AF21-7FEE1FED9E99}" presName="titleText3" presStyleLbl="fgAcc2" presStyleIdx="0" presStyleCnt="1" custFlipHor="1" custScaleX="24634" custScaleY="82853" custLinFactNeighborX="13078" custLinFactNeighborY="454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84D8C3-ED7A-4244-9AE9-57BEC2A47ADD}" type="pres">
      <dgm:prSet presAssocID="{195DFCF2-ACB7-4C9F-AF21-7FEE1FED9E99}" presName="rootConnector3" presStyleLbl="asst1" presStyleIdx="0" presStyleCnt="1"/>
      <dgm:spPr/>
      <dgm:t>
        <a:bodyPr/>
        <a:lstStyle/>
        <a:p>
          <a:endParaRPr lang="es-ES"/>
        </a:p>
      </dgm:t>
    </dgm:pt>
    <dgm:pt modelId="{FDD646CA-B0A1-4840-99EE-4BF72D420CC3}" type="pres">
      <dgm:prSet presAssocID="{195DFCF2-ACB7-4C9F-AF21-7FEE1FED9E99}" presName="hierChild6" presStyleCnt="0"/>
      <dgm:spPr/>
    </dgm:pt>
    <dgm:pt modelId="{6FE89155-BCC0-4DA4-A810-471FA9D045B9}" type="pres">
      <dgm:prSet presAssocID="{195DFCF2-ACB7-4C9F-AF21-7FEE1FED9E99}" presName="hierChild7" presStyleCnt="0"/>
      <dgm:spPr/>
    </dgm:pt>
  </dgm:ptLst>
  <dgm:cxnLst>
    <dgm:cxn modelId="{BC6009C5-8A48-4214-87CE-7CC24392368C}" type="presOf" srcId="{FDA6B469-F3DB-4FB2-8E40-164DCC482965}" destId="{D914A6BA-ABF4-44D7-A688-D860C6043148}" srcOrd="0" destOrd="0" presId="urn:microsoft.com/office/officeart/2008/layout/NameandTitleOrganizationalChart"/>
    <dgm:cxn modelId="{BFF2FCC2-C899-4289-9DC5-3668A8EBEA8B}" srcId="{FDA6B469-F3DB-4FB2-8E40-164DCC482965}" destId="{C607F72B-26F3-424C-80CB-3C78F78DE3C7}" srcOrd="3" destOrd="0" parTransId="{B129B3B9-DEE1-4C4E-8AFC-E564CFF086E1}" sibTransId="{3DFB45FE-563E-43C0-9340-269B410984E8}"/>
    <dgm:cxn modelId="{F5C32668-F02A-488D-9099-A5EBD350C44F}" type="presOf" srcId="{21C3CFD3-9686-4305-9A44-E911A49B1988}" destId="{A7DF6662-9BFB-44FF-8960-3537795F9EDA}" srcOrd="0" destOrd="0" presId="urn:microsoft.com/office/officeart/2008/layout/NameandTitleOrganizationalChart"/>
    <dgm:cxn modelId="{09981BD0-A846-4A7F-8496-B4415A118BC2}" srcId="{FDA6B469-F3DB-4FB2-8E40-164DCC482965}" destId="{1841B27B-3AF0-4C10-A798-E219C48CF6AA}" srcOrd="1" destOrd="0" parTransId="{21C3CFD3-9686-4305-9A44-E911A49B1988}" sibTransId="{5177D7A2-2CC5-41D9-9D6E-23B1D31CB134}"/>
    <dgm:cxn modelId="{4F737C41-50D4-4AF7-BFC4-B82DB67D88C8}" type="presOf" srcId="{1841B27B-3AF0-4C10-A798-E219C48CF6AA}" destId="{EE680B63-1797-40EE-8FC2-0C65DAF26B88}" srcOrd="1" destOrd="0" presId="urn:microsoft.com/office/officeart/2008/layout/NameandTitleOrganizationalChart"/>
    <dgm:cxn modelId="{CC6FDAD5-D2AF-4F3E-BC57-95788FD8B14A}" srcId="{FDA6B469-F3DB-4FB2-8E40-164DCC482965}" destId="{D6F3223A-6C0F-40A8-B4EC-09F15AC15808}" srcOrd="2" destOrd="0" parTransId="{9443DD15-5816-4849-87F7-A151881DA8E3}" sibTransId="{3639B5CE-3033-4ADC-8586-2BCA8B97F041}"/>
    <dgm:cxn modelId="{70A0E4F5-2911-46D1-9399-1F4B933450C0}" type="presOf" srcId="{2E5A3614-8573-4980-B869-5419A073E187}" destId="{CD734599-D209-4BF2-BAF1-31750D8C50F7}" srcOrd="0" destOrd="0" presId="urn:microsoft.com/office/officeart/2008/layout/NameandTitleOrganizationalChart"/>
    <dgm:cxn modelId="{FA47B931-1B1F-4E27-950A-B45BFDC9811A}" type="presOf" srcId="{3DFB45FE-563E-43C0-9340-269B410984E8}" destId="{BEF96E05-6DAB-4120-AD84-6F28B1EC225D}" srcOrd="0" destOrd="0" presId="urn:microsoft.com/office/officeart/2008/layout/NameandTitleOrganizationalChart"/>
    <dgm:cxn modelId="{BA6E68CC-FCA0-4903-8D8C-6E1008FF29E1}" type="presOf" srcId="{3639B5CE-3033-4ADC-8586-2BCA8B97F041}" destId="{363A70AD-8B0B-408A-820E-54DE7417A9B9}" srcOrd="0" destOrd="0" presId="urn:microsoft.com/office/officeart/2008/layout/NameandTitleOrganizationalChart"/>
    <dgm:cxn modelId="{50D4E710-11B5-48FC-A545-46B02341E768}" type="presOf" srcId="{9443DD15-5816-4849-87F7-A151881DA8E3}" destId="{F3892E21-804B-4E08-A1DA-8FDA3C03D34B}" srcOrd="0" destOrd="0" presId="urn:microsoft.com/office/officeart/2008/layout/NameandTitleOrganizationalChart"/>
    <dgm:cxn modelId="{E4B30532-DD79-4A1E-992E-D7D6A797EFDC}" srcId="{FDA6B469-F3DB-4FB2-8E40-164DCC482965}" destId="{195DFCF2-ACB7-4C9F-AF21-7FEE1FED9E99}" srcOrd="0" destOrd="0" parTransId="{2E5A3614-8573-4980-B869-5419A073E187}" sibTransId="{AE9CBE48-E9B2-45F9-996A-2FAEE99D6DB4}"/>
    <dgm:cxn modelId="{33DFBCB0-8C78-42D6-97B7-AF9351D70D83}" type="presOf" srcId="{7E716873-0E19-4ABE-8E7D-11F2F39CDD08}" destId="{0AF39F5D-11FF-4D2A-A24C-2E22A46DF9AA}" srcOrd="0" destOrd="0" presId="urn:microsoft.com/office/officeart/2008/layout/NameandTitleOrganizationalChart"/>
    <dgm:cxn modelId="{88BE23E6-5034-4AA5-B448-9C9BB760626F}" type="presOf" srcId="{FDA6B469-F3DB-4FB2-8E40-164DCC482965}" destId="{C6B8F6C5-A864-471F-B460-770F696A5558}" srcOrd="1" destOrd="0" presId="urn:microsoft.com/office/officeart/2008/layout/NameandTitleOrganizationalChart"/>
    <dgm:cxn modelId="{3DC314BD-5B5F-4F02-B750-99CC30A4DEA5}" type="presOf" srcId="{D6F3223A-6C0F-40A8-B4EC-09F15AC15808}" destId="{E56F8C6B-ED8F-4872-B85A-A16E1865A11B}" srcOrd="0" destOrd="0" presId="urn:microsoft.com/office/officeart/2008/layout/NameandTitleOrganizationalChart"/>
    <dgm:cxn modelId="{40C99701-0392-46E2-9D2C-7A86AF75206B}" type="presOf" srcId="{195DFCF2-ACB7-4C9F-AF21-7FEE1FED9E99}" destId="{C684D8C3-ED7A-4244-9AE9-57BEC2A47ADD}" srcOrd="1" destOrd="0" presId="urn:microsoft.com/office/officeart/2008/layout/NameandTitleOrganizationalChart"/>
    <dgm:cxn modelId="{69A589FA-D10D-4DD4-A521-DC38053DC7BC}" srcId="{7CB34902-325B-4107-87D5-6CCAF64A29B6}" destId="{FDA6B469-F3DB-4FB2-8E40-164DCC482965}" srcOrd="0" destOrd="0" parTransId="{A430CDEC-AACD-4A31-B457-8947E08535DA}" sibTransId="{7E716873-0E19-4ABE-8E7D-11F2F39CDD08}"/>
    <dgm:cxn modelId="{A99858D5-F89D-4731-A772-1CDAFD1495D0}" type="presOf" srcId="{D6F3223A-6C0F-40A8-B4EC-09F15AC15808}" destId="{C62F4A0F-45F0-4270-B2A1-940DDDEBC211}" srcOrd="1" destOrd="0" presId="urn:microsoft.com/office/officeart/2008/layout/NameandTitleOrganizationalChart"/>
    <dgm:cxn modelId="{9D6382D8-BDF1-4A48-930A-CC9264C7ADFC}" type="presOf" srcId="{B129B3B9-DEE1-4C4E-8AFC-E564CFF086E1}" destId="{16039946-76D7-4AF3-9FD8-349A068AD1E2}" srcOrd="0" destOrd="0" presId="urn:microsoft.com/office/officeart/2008/layout/NameandTitleOrganizationalChart"/>
    <dgm:cxn modelId="{F9BB9A5B-AB66-49A1-B1C6-7FF99DFDD652}" type="presOf" srcId="{C607F72B-26F3-424C-80CB-3C78F78DE3C7}" destId="{E017CA64-4566-4587-BA09-59106E6A26D8}" srcOrd="1" destOrd="0" presId="urn:microsoft.com/office/officeart/2008/layout/NameandTitleOrganizationalChart"/>
    <dgm:cxn modelId="{3CF12508-9FDA-4F82-8089-4F2527305DFD}" type="presOf" srcId="{C607F72B-26F3-424C-80CB-3C78F78DE3C7}" destId="{9D5BD9D4-A3D5-4203-8DA3-128DC96D355F}" srcOrd="0" destOrd="0" presId="urn:microsoft.com/office/officeart/2008/layout/NameandTitleOrganizationalChart"/>
    <dgm:cxn modelId="{D532DF70-FA37-4B68-B768-612B5FA16B3F}" type="presOf" srcId="{AE9CBE48-E9B2-45F9-996A-2FAEE99D6DB4}" destId="{7364BC0A-03D7-41DF-A17F-29AA66F6E8B8}" srcOrd="0" destOrd="0" presId="urn:microsoft.com/office/officeart/2008/layout/NameandTitleOrganizationalChart"/>
    <dgm:cxn modelId="{1700F6D9-0102-48F4-BC38-E3B36A6DEDFC}" type="presOf" srcId="{5177D7A2-2CC5-41D9-9D6E-23B1D31CB134}" destId="{BE335A61-5D3C-430F-AE22-0BB47208E12A}" srcOrd="0" destOrd="0" presId="urn:microsoft.com/office/officeart/2008/layout/NameandTitleOrganizationalChart"/>
    <dgm:cxn modelId="{1E14C978-C7FC-4A06-921C-88E0F2D96893}" type="presOf" srcId="{1841B27B-3AF0-4C10-A798-E219C48CF6AA}" destId="{D3425A3B-8224-43A6-97AA-22E603DC9EB5}" srcOrd="0" destOrd="0" presId="urn:microsoft.com/office/officeart/2008/layout/NameandTitleOrganizationalChart"/>
    <dgm:cxn modelId="{2BAD1411-27F0-40E6-9390-099E9D12D55C}" type="presOf" srcId="{195DFCF2-ACB7-4C9F-AF21-7FEE1FED9E99}" destId="{A5A153B0-170F-4A70-803D-12547071BEA0}" srcOrd="0" destOrd="0" presId="urn:microsoft.com/office/officeart/2008/layout/NameandTitleOrganizationalChart"/>
    <dgm:cxn modelId="{E0467BB0-CC54-4AE0-9501-3F37FFD813AD}" type="presOf" srcId="{7CB34902-325B-4107-87D5-6CCAF64A29B6}" destId="{0CAF4FD4-8E99-486A-81BC-2FBB2784AB6E}" srcOrd="0" destOrd="0" presId="urn:microsoft.com/office/officeart/2008/layout/NameandTitleOrganizationalChart"/>
    <dgm:cxn modelId="{9741B9C1-B89C-4AB7-ACFC-8E379E44E198}" type="presParOf" srcId="{0CAF4FD4-8E99-486A-81BC-2FBB2784AB6E}" destId="{2F907D37-1475-489A-BCAA-201953BD5F42}" srcOrd="0" destOrd="0" presId="urn:microsoft.com/office/officeart/2008/layout/NameandTitleOrganizationalChart"/>
    <dgm:cxn modelId="{B139AA06-AD7B-41B8-ACDB-A188F585DA48}" type="presParOf" srcId="{2F907D37-1475-489A-BCAA-201953BD5F42}" destId="{01E29CB2-969C-4B2A-A094-E2A493675CF8}" srcOrd="0" destOrd="0" presId="urn:microsoft.com/office/officeart/2008/layout/NameandTitleOrganizationalChart"/>
    <dgm:cxn modelId="{CD1A891C-4C83-4634-8659-CD521E0FD9E5}" type="presParOf" srcId="{01E29CB2-969C-4B2A-A094-E2A493675CF8}" destId="{D914A6BA-ABF4-44D7-A688-D860C6043148}" srcOrd="0" destOrd="0" presId="urn:microsoft.com/office/officeart/2008/layout/NameandTitleOrganizationalChart"/>
    <dgm:cxn modelId="{60C6CE7B-F021-4DDE-9358-A7A8ADBA0DEC}" type="presParOf" srcId="{01E29CB2-969C-4B2A-A094-E2A493675CF8}" destId="{0AF39F5D-11FF-4D2A-A24C-2E22A46DF9AA}" srcOrd="1" destOrd="0" presId="urn:microsoft.com/office/officeart/2008/layout/NameandTitleOrganizationalChart"/>
    <dgm:cxn modelId="{09C12999-F943-4401-AFB8-E726D6CE34C1}" type="presParOf" srcId="{01E29CB2-969C-4B2A-A094-E2A493675CF8}" destId="{C6B8F6C5-A864-471F-B460-770F696A5558}" srcOrd="2" destOrd="0" presId="urn:microsoft.com/office/officeart/2008/layout/NameandTitleOrganizationalChart"/>
    <dgm:cxn modelId="{DF6EC8B5-3558-4833-A78D-B77757736F59}" type="presParOf" srcId="{2F907D37-1475-489A-BCAA-201953BD5F42}" destId="{EA0390A7-0912-4B1D-B869-E4490CE6EA16}" srcOrd="1" destOrd="0" presId="urn:microsoft.com/office/officeart/2008/layout/NameandTitleOrganizationalChart"/>
    <dgm:cxn modelId="{DA36E728-1DEC-4AD1-A75C-E1F92111FEDC}" type="presParOf" srcId="{EA0390A7-0912-4B1D-B869-E4490CE6EA16}" destId="{A7DF6662-9BFB-44FF-8960-3537795F9EDA}" srcOrd="0" destOrd="0" presId="urn:microsoft.com/office/officeart/2008/layout/NameandTitleOrganizationalChart"/>
    <dgm:cxn modelId="{8E0AFA41-F723-484A-AE7E-729A0D694C04}" type="presParOf" srcId="{EA0390A7-0912-4B1D-B869-E4490CE6EA16}" destId="{37044C39-81B8-40EB-919F-ECB935976029}" srcOrd="1" destOrd="0" presId="urn:microsoft.com/office/officeart/2008/layout/NameandTitleOrganizationalChart"/>
    <dgm:cxn modelId="{3EBBCB33-77C8-46C2-8F23-0571D46E4A79}" type="presParOf" srcId="{37044C39-81B8-40EB-919F-ECB935976029}" destId="{09FD8B88-9530-436B-BE41-F80E723509A7}" srcOrd="0" destOrd="0" presId="urn:microsoft.com/office/officeart/2008/layout/NameandTitleOrganizationalChart"/>
    <dgm:cxn modelId="{8693AE0D-DE70-44B6-BA68-00F9DE40F82B}" type="presParOf" srcId="{09FD8B88-9530-436B-BE41-F80E723509A7}" destId="{D3425A3B-8224-43A6-97AA-22E603DC9EB5}" srcOrd="0" destOrd="0" presId="urn:microsoft.com/office/officeart/2008/layout/NameandTitleOrganizationalChart"/>
    <dgm:cxn modelId="{5CA7521F-49A3-405E-812C-8D7223F2138C}" type="presParOf" srcId="{09FD8B88-9530-436B-BE41-F80E723509A7}" destId="{BE335A61-5D3C-430F-AE22-0BB47208E12A}" srcOrd="1" destOrd="0" presId="urn:microsoft.com/office/officeart/2008/layout/NameandTitleOrganizationalChart"/>
    <dgm:cxn modelId="{F0F06E52-4E04-485C-A07F-09D23008B4B1}" type="presParOf" srcId="{09FD8B88-9530-436B-BE41-F80E723509A7}" destId="{EE680B63-1797-40EE-8FC2-0C65DAF26B88}" srcOrd="2" destOrd="0" presId="urn:microsoft.com/office/officeart/2008/layout/NameandTitleOrganizationalChart"/>
    <dgm:cxn modelId="{2D053A01-5137-411D-9BFC-23AE2A165684}" type="presParOf" srcId="{37044C39-81B8-40EB-919F-ECB935976029}" destId="{758679AA-7DD3-4E43-9E7F-506F1BEFEF97}" srcOrd="1" destOrd="0" presId="urn:microsoft.com/office/officeart/2008/layout/NameandTitleOrganizationalChart"/>
    <dgm:cxn modelId="{04A7C7D8-D11A-413A-8627-E582C86335AE}" type="presParOf" srcId="{37044C39-81B8-40EB-919F-ECB935976029}" destId="{0918AB56-BC7B-49F1-8095-FC46F2B1C49A}" srcOrd="2" destOrd="0" presId="urn:microsoft.com/office/officeart/2008/layout/NameandTitleOrganizationalChart"/>
    <dgm:cxn modelId="{063B820D-3B70-4547-8DAF-622C786ACC39}" type="presParOf" srcId="{EA0390A7-0912-4B1D-B869-E4490CE6EA16}" destId="{F3892E21-804B-4E08-A1DA-8FDA3C03D34B}" srcOrd="2" destOrd="0" presId="urn:microsoft.com/office/officeart/2008/layout/NameandTitleOrganizationalChart"/>
    <dgm:cxn modelId="{B8B73E91-5AB6-4BFC-A36B-FE895D9B619C}" type="presParOf" srcId="{EA0390A7-0912-4B1D-B869-E4490CE6EA16}" destId="{5D819E4D-08BD-4224-BB78-8B38B2FE0CFA}" srcOrd="3" destOrd="0" presId="urn:microsoft.com/office/officeart/2008/layout/NameandTitleOrganizationalChart"/>
    <dgm:cxn modelId="{164D39B3-2661-4DB3-8890-F3305EFD1B85}" type="presParOf" srcId="{5D819E4D-08BD-4224-BB78-8B38B2FE0CFA}" destId="{8A010E9B-524B-430C-BAF2-032DA08B21C8}" srcOrd="0" destOrd="0" presId="urn:microsoft.com/office/officeart/2008/layout/NameandTitleOrganizationalChart"/>
    <dgm:cxn modelId="{8234D20E-C607-4D93-A748-4DF943754B8C}" type="presParOf" srcId="{8A010E9B-524B-430C-BAF2-032DA08B21C8}" destId="{E56F8C6B-ED8F-4872-B85A-A16E1865A11B}" srcOrd="0" destOrd="0" presId="urn:microsoft.com/office/officeart/2008/layout/NameandTitleOrganizationalChart"/>
    <dgm:cxn modelId="{ECCA968D-2665-4065-90F3-E9C68996CEB3}" type="presParOf" srcId="{8A010E9B-524B-430C-BAF2-032DA08B21C8}" destId="{363A70AD-8B0B-408A-820E-54DE7417A9B9}" srcOrd="1" destOrd="0" presId="urn:microsoft.com/office/officeart/2008/layout/NameandTitleOrganizationalChart"/>
    <dgm:cxn modelId="{EC40B4AA-BD95-4D44-9055-0EBE16B807A8}" type="presParOf" srcId="{8A010E9B-524B-430C-BAF2-032DA08B21C8}" destId="{C62F4A0F-45F0-4270-B2A1-940DDDEBC211}" srcOrd="2" destOrd="0" presId="urn:microsoft.com/office/officeart/2008/layout/NameandTitleOrganizationalChart"/>
    <dgm:cxn modelId="{960B58DF-F22C-400D-9F59-57D8574BC9EF}" type="presParOf" srcId="{5D819E4D-08BD-4224-BB78-8B38B2FE0CFA}" destId="{F8B3C5AE-825A-4875-8658-AAA22B8C89DF}" srcOrd="1" destOrd="0" presId="urn:microsoft.com/office/officeart/2008/layout/NameandTitleOrganizationalChart"/>
    <dgm:cxn modelId="{0F6AEE33-62B4-4A06-9D52-B51A9E5C3EB2}" type="presParOf" srcId="{5D819E4D-08BD-4224-BB78-8B38B2FE0CFA}" destId="{91FE83DC-69C3-4470-8ABA-C93F610FF299}" srcOrd="2" destOrd="0" presId="urn:microsoft.com/office/officeart/2008/layout/NameandTitleOrganizationalChart"/>
    <dgm:cxn modelId="{7C140DA1-5254-40A3-8456-835307E65131}" type="presParOf" srcId="{EA0390A7-0912-4B1D-B869-E4490CE6EA16}" destId="{16039946-76D7-4AF3-9FD8-349A068AD1E2}" srcOrd="4" destOrd="0" presId="urn:microsoft.com/office/officeart/2008/layout/NameandTitleOrganizationalChart"/>
    <dgm:cxn modelId="{DB422270-4503-416E-837F-C731C9C6AA3A}" type="presParOf" srcId="{EA0390A7-0912-4B1D-B869-E4490CE6EA16}" destId="{47581E53-F816-4828-9D78-6D0CAB195BEE}" srcOrd="5" destOrd="0" presId="urn:microsoft.com/office/officeart/2008/layout/NameandTitleOrganizationalChart"/>
    <dgm:cxn modelId="{E3A0AA27-44ED-4BB7-BED1-EDB14B87A407}" type="presParOf" srcId="{47581E53-F816-4828-9D78-6D0CAB195BEE}" destId="{5104A585-301E-46BB-BDA0-391FE5496154}" srcOrd="0" destOrd="0" presId="urn:microsoft.com/office/officeart/2008/layout/NameandTitleOrganizationalChart"/>
    <dgm:cxn modelId="{C9C74F80-E5AD-48B6-8A56-5908CED213CC}" type="presParOf" srcId="{5104A585-301E-46BB-BDA0-391FE5496154}" destId="{9D5BD9D4-A3D5-4203-8DA3-128DC96D355F}" srcOrd="0" destOrd="0" presId="urn:microsoft.com/office/officeart/2008/layout/NameandTitleOrganizationalChart"/>
    <dgm:cxn modelId="{E1C464C0-7658-4368-85BC-7ADE6F14AB1D}" type="presParOf" srcId="{5104A585-301E-46BB-BDA0-391FE5496154}" destId="{BEF96E05-6DAB-4120-AD84-6F28B1EC225D}" srcOrd="1" destOrd="0" presId="urn:microsoft.com/office/officeart/2008/layout/NameandTitleOrganizationalChart"/>
    <dgm:cxn modelId="{4823DD36-49B9-456B-BAB3-FE8BF6E15E99}" type="presParOf" srcId="{5104A585-301E-46BB-BDA0-391FE5496154}" destId="{E017CA64-4566-4587-BA09-59106E6A26D8}" srcOrd="2" destOrd="0" presId="urn:microsoft.com/office/officeart/2008/layout/NameandTitleOrganizationalChart"/>
    <dgm:cxn modelId="{61DDAF7D-02F1-495E-8AFB-D3F05A497439}" type="presParOf" srcId="{47581E53-F816-4828-9D78-6D0CAB195BEE}" destId="{521EBBCF-9EE5-4FC2-A0C0-B617D48ADE45}" srcOrd="1" destOrd="0" presId="urn:microsoft.com/office/officeart/2008/layout/NameandTitleOrganizationalChart"/>
    <dgm:cxn modelId="{43E96891-2ED6-4DF4-8B7C-4F61789EEA13}" type="presParOf" srcId="{47581E53-F816-4828-9D78-6D0CAB195BEE}" destId="{7325ED7E-52DC-480C-87AF-DC09F62CF322}" srcOrd="2" destOrd="0" presId="urn:microsoft.com/office/officeart/2008/layout/NameandTitleOrganizationalChart"/>
    <dgm:cxn modelId="{ED779A03-AF5B-4504-B6AA-1F5EFC1B2EA8}" type="presParOf" srcId="{2F907D37-1475-489A-BCAA-201953BD5F42}" destId="{AA34DF85-59E9-4B62-8466-00CFC7FCED50}" srcOrd="2" destOrd="0" presId="urn:microsoft.com/office/officeart/2008/layout/NameandTitleOrganizationalChart"/>
    <dgm:cxn modelId="{0565793D-5F50-48F0-8445-C5B67C06D6C1}" type="presParOf" srcId="{AA34DF85-59E9-4B62-8466-00CFC7FCED50}" destId="{CD734599-D209-4BF2-BAF1-31750D8C50F7}" srcOrd="0" destOrd="0" presId="urn:microsoft.com/office/officeart/2008/layout/NameandTitleOrganizationalChart"/>
    <dgm:cxn modelId="{9E422440-DD4B-46D1-9555-AFB824D08BA8}" type="presParOf" srcId="{AA34DF85-59E9-4B62-8466-00CFC7FCED50}" destId="{FF317448-77DE-4FA3-9B00-6E401799DD8E}" srcOrd="1" destOrd="0" presId="urn:microsoft.com/office/officeart/2008/layout/NameandTitleOrganizationalChart"/>
    <dgm:cxn modelId="{42451DD5-EECF-48A8-83B2-FAB14F61AEFD}" type="presParOf" srcId="{FF317448-77DE-4FA3-9B00-6E401799DD8E}" destId="{B27AE9AB-03E6-40DC-AB5B-BD479B7BE078}" srcOrd="0" destOrd="0" presId="urn:microsoft.com/office/officeart/2008/layout/NameandTitleOrganizationalChart"/>
    <dgm:cxn modelId="{99A82F41-6A53-40B9-94A0-0023F4EB9472}" type="presParOf" srcId="{B27AE9AB-03E6-40DC-AB5B-BD479B7BE078}" destId="{A5A153B0-170F-4A70-803D-12547071BEA0}" srcOrd="0" destOrd="0" presId="urn:microsoft.com/office/officeart/2008/layout/NameandTitleOrganizationalChart"/>
    <dgm:cxn modelId="{887C405D-F416-498C-A0CA-6D54B04F8A62}" type="presParOf" srcId="{B27AE9AB-03E6-40DC-AB5B-BD479B7BE078}" destId="{7364BC0A-03D7-41DF-A17F-29AA66F6E8B8}" srcOrd="1" destOrd="0" presId="urn:microsoft.com/office/officeart/2008/layout/NameandTitleOrganizationalChart"/>
    <dgm:cxn modelId="{93B338EF-3D61-4EF5-8C16-D44B8BD63731}" type="presParOf" srcId="{B27AE9AB-03E6-40DC-AB5B-BD479B7BE078}" destId="{C684D8C3-ED7A-4244-9AE9-57BEC2A47ADD}" srcOrd="2" destOrd="0" presId="urn:microsoft.com/office/officeart/2008/layout/NameandTitleOrganizationalChart"/>
    <dgm:cxn modelId="{011FA7B3-B9D7-4A3A-B0EA-861E9553ED0F}" type="presParOf" srcId="{FF317448-77DE-4FA3-9B00-6E401799DD8E}" destId="{FDD646CA-B0A1-4840-99EE-4BF72D420CC3}" srcOrd="1" destOrd="0" presId="urn:microsoft.com/office/officeart/2008/layout/NameandTitleOrganizationalChart"/>
    <dgm:cxn modelId="{6F6A0E25-2AFC-41A5-ADBA-D646110213B2}" type="presParOf" srcId="{FF317448-77DE-4FA3-9B00-6E401799DD8E}" destId="{6FE89155-BCC0-4DA4-A810-471FA9D045B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B34902-325B-4107-87D5-6CCAF64A29B6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A6B469-F3DB-4FB2-8E40-164DCC482965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 smtClean="0"/>
            <a:t>Desayuno</a:t>
          </a:r>
          <a:endParaRPr lang="es-ES" dirty="0"/>
        </a:p>
      </dgm:t>
    </dgm:pt>
    <dgm:pt modelId="{A430CDEC-AACD-4A31-B457-8947E08535DA}" type="parTrans" cxnId="{69A589FA-D10D-4DD4-A521-DC38053DC7BC}">
      <dgm:prSet/>
      <dgm:spPr/>
      <dgm:t>
        <a:bodyPr/>
        <a:lstStyle/>
        <a:p>
          <a:endParaRPr lang="es-ES"/>
        </a:p>
      </dgm:t>
    </dgm:pt>
    <dgm:pt modelId="{7E716873-0E19-4ABE-8E7D-11F2F39CDD08}" type="sibTrans" cxnId="{69A589FA-D10D-4DD4-A521-DC38053DC7BC}">
      <dgm:prSet/>
      <dgm:spPr/>
      <dgm:t>
        <a:bodyPr/>
        <a:lstStyle/>
        <a:p>
          <a:r>
            <a:rPr lang="es-ES" dirty="0" smtClean="0"/>
            <a:t>Niño perezoso</a:t>
          </a:r>
          <a:endParaRPr lang="es-ES" dirty="0"/>
        </a:p>
      </dgm:t>
    </dgm:pt>
    <dgm:pt modelId="{1841B27B-3AF0-4C10-A798-E219C48CF6AA}">
      <dgm:prSet phldrT="[Texto]" custT="1"/>
      <dgm:spPr>
        <a:solidFill>
          <a:srgbClr val="FF5050"/>
        </a:solidFill>
      </dgm:spPr>
      <dgm:t>
        <a:bodyPr/>
        <a:lstStyle/>
        <a:p>
          <a:r>
            <a:rPr lang="es-ES" sz="1300" dirty="0" smtClean="0"/>
            <a:t>DEFICIT DE MICRONUTRIENTES PARA EL INICIO DEL DIA</a:t>
          </a:r>
          <a:endParaRPr lang="es-ES" sz="1300" dirty="0"/>
        </a:p>
      </dgm:t>
    </dgm:pt>
    <dgm:pt modelId="{21C3CFD3-9686-4305-9A44-E911A49B1988}" type="parTrans" cxnId="{09981BD0-A846-4A7F-8496-B4415A118BC2}">
      <dgm:prSet/>
      <dgm:spPr/>
      <dgm:t>
        <a:bodyPr/>
        <a:lstStyle/>
        <a:p>
          <a:endParaRPr lang="es-ES"/>
        </a:p>
      </dgm:t>
    </dgm:pt>
    <dgm:pt modelId="{5177D7A2-2CC5-41D9-9D6E-23B1D31CB134}" type="sibTrans" cxnId="{09981BD0-A846-4A7F-8496-B4415A118BC2}">
      <dgm:prSet/>
      <dgm:spPr/>
      <dgm:t>
        <a:bodyPr/>
        <a:lstStyle/>
        <a:p>
          <a:r>
            <a:rPr lang="es-ES" b="1" dirty="0" smtClean="0"/>
            <a:t>ELEVADO. MAS DEL 80%</a:t>
          </a:r>
          <a:endParaRPr lang="es-ES" b="1" dirty="0"/>
        </a:p>
      </dgm:t>
    </dgm:pt>
    <dgm:pt modelId="{D6F3223A-6C0F-40A8-B4EC-09F15AC15808}">
      <dgm:prSet phldrT="[Texto]"/>
      <dgm:spPr>
        <a:solidFill>
          <a:srgbClr val="F0344F"/>
        </a:solidFill>
      </dgm:spPr>
      <dgm:t>
        <a:bodyPr/>
        <a:lstStyle/>
        <a:p>
          <a:r>
            <a:rPr lang="es-ES" dirty="0" smtClean="0"/>
            <a:t>POSIBILIDAD DE NO TERMINAR EL DIA CON LA CANTIDAD DE MICRO/MACRO NUTRIENTES CUBIERTA</a:t>
          </a:r>
          <a:endParaRPr lang="es-ES" dirty="0"/>
        </a:p>
      </dgm:t>
    </dgm:pt>
    <dgm:pt modelId="{9443DD15-5816-4849-87F7-A151881DA8E3}" type="parTrans" cxnId="{CC6FDAD5-D2AF-4F3E-BC57-95788FD8B14A}">
      <dgm:prSet/>
      <dgm:spPr/>
      <dgm:t>
        <a:bodyPr/>
        <a:lstStyle/>
        <a:p>
          <a:endParaRPr lang="es-ES"/>
        </a:p>
      </dgm:t>
    </dgm:pt>
    <dgm:pt modelId="{3639B5CE-3033-4ADC-8586-2BCA8B97F041}" type="sibTrans" cxnId="{CC6FDAD5-D2AF-4F3E-BC57-95788FD8B14A}">
      <dgm:prSet/>
      <dgm:spPr/>
      <dgm:t>
        <a:bodyPr/>
        <a:lstStyle/>
        <a:p>
          <a:r>
            <a:rPr lang="es-ES" b="1" dirty="0" smtClean="0"/>
            <a:t>MUY ALTA</a:t>
          </a:r>
          <a:endParaRPr lang="es-ES" b="1" dirty="0"/>
        </a:p>
      </dgm:t>
    </dgm:pt>
    <dgm:pt modelId="{C607F72B-26F3-424C-80CB-3C78F78DE3C7}">
      <dgm:prSet phldrT="[Texto]"/>
      <dgm:spPr>
        <a:solidFill>
          <a:srgbClr val="FF0000"/>
        </a:solidFill>
      </dgm:spPr>
      <dgm:t>
        <a:bodyPr/>
        <a:lstStyle/>
        <a:p>
          <a:r>
            <a:rPr lang="es-ES" dirty="0" smtClean="0"/>
            <a:t>RETRASO EN EL DESARROLLO COGNITIVO</a:t>
          </a:r>
          <a:endParaRPr lang="es-ES" dirty="0"/>
        </a:p>
      </dgm:t>
    </dgm:pt>
    <dgm:pt modelId="{B129B3B9-DEE1-4C4E-8AFC-E564CFF086E1}" type="parTrans" cxnId="{BFF2FCC2-C899-4289-9DC5-3668A8EBEA8B}">
      <dgm:prSet/>
      <dgm:spPr/>
      <dgm:t>
        <a:bodyPr/>
        <a:lstStyle/>
        <a:p>
          <a:endParaRPr lang="es-ES"/>
        </a:p>
      </dgm:t>
    </dgm:pt>
    <dgm:pt modelId="{3DFB45FE-563E-43C0-9340-269B410984E8}" type="sibTrans" cxnId="{BFF2FCC2-C899-4289-9DC5-3668A8EBEA8B}">
      <dgm:prSet/>
      <dgm:spPr/>
      <dgm:t>
        <a:bodyPr/>
        <a:lstStyle/>
        <a:p>
          <a:r>
            <a:rPr lang="es-ES" b="1" dirty="0" smtClean="0"/>
            <a:t>INDUDABLE</a:t>
          </a:r>
          <a:endParaRPr lang="es-ES" b="1" dirty="0"/>
        </a:p>
      </dgm:t>
    </dgm:pt>
    <dgm:pt modelId="{0CAF4FD4-8E99-486A-81BC-2FBB2784AB6E}" type="pres">
      <dgm:prSet presAssocID="{7CB34902-325B-4107-87D5-6CCAF64A29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F907D37-1475-489A-BCAA-201953BD5F42}" type="pres">
      <dgm:prSet presAssocID="{FDA6B469-F3DB-4FB2-8E40-164DCC482965}" presName="hierRoot1" presStyleCnt="0">
        <dgm:presLayoutVars>
          <dgm:hierBranch val="init"/>
        </dgm:presLayoutVars>
      </dgm:prSet>
      <dgm:spPr/>
    </dgm:pt>
    <dgm:pt modelId="{01E29CB2-969C-4B2A-A094-E2A493675CF8}" type="pres">
      <dgm:prSet presAssocID="{FDA6B469-F3DB-4FB2-8E40-164DCC482965}" presName="rootComposite1" presStyleCnt="0"/>
      <dgm:spPr/>
    </dgm:pt>
    <dgm:pt modelId="{D914A6BA-ABF4-44D7-A688-D860C6043148}" type="pres">
      <dgm:prSet presAssocID="{FDA6B469-F3DB-4FB2-8E40-164DCC482965}" presName="rootText1" presStyleLbl="node0" presStyleIdx="0" presStyleCnt="1" custScaleX="112486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0AF39F5D-11FF-4D2A-A24C-2E22A46DF9AA}" type="pres">
      <dgm:prSet presAssocID="{FDA6B469-F3DB-4FB2-8E40-164DCC482965}" presName="titleText1" presStyleLbl="fgAcc0" presStyleIdx="0" presStyleCnt="1" custLinFactNeighborX="-18433" custLinFactNeighborY="54929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B8F6C5-A864-471F-B460-770F696A5558}" type="pres">
      <dgm:prSet presAssocID="{FDA6B469-F3DB-4FB2-8E40-164DCC482965}" presName="rootConnector1" presStyleLbl="node1" presStyleIdx="0" presStyleCnt="3"/>
      <dgm:spPr/>
      <dgm:t>
        <a:bodyPr/>
        <a:lstStyle/>
        <a:p>
          <a:endParaRPr lang="es-ES"/>
        </a:p>
      </dgm:t>
    </dgm:pt>
    <dgm:pt modelId="{EA0390A7-0912-4B1D-B869-E4490CE6EA16}" type="pres">
      <dgm:prSet presAssocID="{FDA6B469-F3DB-4FB2-8E40-164DCC482965}" presName="hierChild2" presStyleCnt="0"/>
      <dgm:spPr/>
    </dgm:pt>
    <dgm:pt modelId="{A7DF6662-9BFB-44FF-8960-3537795F9EDA}" type="pres">
      <dgm:prSet presAssocID="{21C3CFD3-9686-4305-9A44-E911A49B1988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7044C39-81B8-40EB-919F-ECB935976029}" type="pres">
      <dgm:prSet presAssocID="{1841B27B-3AF0-4C10-A798-E219C48CF6AA}" presName="hierRoot2" presStyleCnt="0">
        <dgm:presLayoutVars>
          <dgm:hierBranch val="init"/>
        </dgm:presLayoutVars>
      </dgm:prSet>
      <dgm:spPr/>
    </dgm:pt>
    <dgm:pt modelId="{09FD8B88-9530-436B-BE41-F80E723509A7}" type="pres">
      <dgm:prSet presAssocID="{1841B27B-3AF0-4C10-A798-E219C48CF6AA}" presName="rootComposite" presStyleCnt="0"/>
      <dgm:spPr/>
    </dgm:pt>
    <dgm:pt modelId="{D3425A3B-8224-43A6-97AA-22E603DC9EB5}" type="pres">
      <dgm:prSet presAssocID="{1841B27B-3AF0-4C10-A798-E219C48CF6AA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335A61-5D3C-430F-AE22-0BB47208E12A}" type="pres">
      <dgm:prSet presAssocID="{1841B27B-3AF0-4C10-A798-E219C48CF6AA}" presName="titleText2" presStyleLbl="fgAcc1" presStyleIdx="0" presStyleCnt="3" custScaleX="111090" custScaleY="177960" custLinFactNeighborX="5792" custLinFactNeighborY="50539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E680B63-1797-40EE-8FC2-0C65DAF26B88}" type="pres">
      <dgm:prSet presAssocID="{1841B27B-3AF0-4C10-A798-E219C48CF6AA}" presName="rootConnector" presStyleLbl="node2" presStyleIdx="0" presStyleCnt="0"/>
      <dgm:spPr/>
      <dgm:t>
        <a:bodyPr/>
        <a:lstStyle/>
        <a:p>
          <a:endParaRPr lang="es-ES"/>
        </a:p>
      </dgm:t>
    </dgm:pt>
    <dgm:pt modelId="{758679AA-7DD3-4E43-9E7F-506F1BEFEF97}" type="pres">
      <dgm:prSet presAssocID="{1841B27B-3AF0-4C10-A798-E219C48CF6AA}" presName="hierChild4" presStyleCnt="0"/>
      <dgm:spPr/>
    </dgm:pt>
    <dgm:pt modelId="{0918AB56-BC7B-49F1-8095-FC46F2B1C49A}" type="pres">
      <dgm:prSet presAssocID="{1841B27B-3AF0-4C10-A798-E219C48CF6AA}" presName="hierChild5" presStyleCnt="0"/>
      <dgm:spPr/>
    </dgm:pt>
    <dgm:pt modelId="{F3892E21-804B-4E08-A1DA-8FDA3C03D34B}" type="pres">
      <dgm:prSet presAssocID="{9443DD15-5816-4849-87F7-A151881DA8E3}" presName="Name37" presStyleLbl="parChTrans1D2" presStyleIdx="1" presStyleCnt="3"/>
      <dgm:spPr/>
      <dgm:t>
        <a:bodyPr/>
        <a:lstStyle/>
        <a:p>
          <a:endParaRPr lang="es-ES"/>
        </a:p>
      </dgm:t>
    </dgm:pt>
    <dgm:pt modelId="{5D819E4D-08BD-4224-BB78-8B38B2FE0CFA}" type="pres">
      <dgm:prSet presAssocID="{D6F3223A-6C0F-40A8-B4EC-09F15AC15808}" presName="hierRoot2" presStyleCnt="0">
        <dgm:presLayoutVars>
          <dgm:hierBranch val="init"/>
        </dgm:presLayoutVars>
      </dgm:prSet>
      <dgm:spPr/>
    </dgm:pt>
    <dgm:pt modelId="{8A010E9B-524B-430C-BAF2-032DA08B21C8}" type="pres">
      <dgm:prSet presAssocID="{D6F3223A-6C0F-40A8-B4EC-09F15AC15808}" presName="rootComposite" presStyleCnt="0"/>
      <dgm:spPr/>
    </dgm:pt>
    <dgm:pt modelId="{E56F8C6B-ED8F-4872-B85A-A16E1865A11B}" type="pres">
      <dgm:prSet presAssocID="{D6F3223A-6C0F-40A8-B4EC-09F15AC15808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363A70AD-8B0B-408A-820E-54DE7417A9B9}" type="pres">
      <dgm:prSet presAssocID="{D6F3223A-6C0F-40A8-B4EC-09F15AC15808}" presName="titleText2" presStyleLbl="fgAcc1" presStyleIdx="1" presStyleCnt="3" custLinFactNeighborX="1337" custLinFactNeighborY="59258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2F4A0F-45F0-4270-B2A1-940DDDEBC211}" type="pres">
      <dgm:prSet presAssocID="{D6F3223A-6C0F-40A8-B4EC-09F15AC15808}" presName="rootConnector" presStyleLbl="node2" presStyleIdx="0" presStyleCnt="0"/>
      <dgm:spPr/>
      <dgm:t>
        <a:bodyPr/>
        <a:lstStyle/>
        <a:p>
          <a:endParaRPr lang="es-ES"/>
        </a:p>
      </dgm:t>
    </dgm:pt>
    <dgm:pt modelId="{F8B3C5AE-825A-4875-8658-AAA22B8C89DF}" type="pres">
      <dgm:prSet presAssocID="{D6F3223A-6C0F-40A8-B4EC-09F15AC15808}" presName="hierChild4" presStyleCnt="0"/>
      <dgm:spPr/>
    </dgm:pt>
    <dgm:pt modelId="{91FE83DC-69C3-4470-8ABA-C93F610FF299}" type="pres">
      <dgm:prSet presAssocID="{D6F3223A-6C0F-40A8-B4EC-09F15AC15808}" presName="hierChild5" presStyleCnt="0"/>
      <dgm:spPr/>
    </dgm:pt>
    <dgm:pt modelId="{16039946-76D7-4AF3-9FD8-349A068AD1E2}" type="pres">
      <dgm:prSet presAssocID="{B129B3B9-DEE1-4C4E-8AFC-E564CFF086E1}" presName="Name37" presStyleLbl="parChTrans1D2" presStyleIdx="2" presStyleCnt="3"/>
      <dgm:spPr/>
      <dgm:t>
        <a:bodyPr/>
        <a:lstStyle/>
        <a:p>
          <a:endParaRPr lang="es-ES"/>
        </a:p>
      </dgm:t>
    </dgm:pt>
    <dgm:pt modelId="{47581E53-F816-4828-9D78-6D0CAB195BEE}" type="pres">
      <dgm:prSet presAssocID="{C607F72B-26F3-424C-80CB-3C78F78DE3C7}" presName="hierRoot2" presStyleCnt="0">
        <dgm:presLayoutVars>
          <dgm:hierBranch val="init"/>
        </dgm:presLayoutVars>
      </dgm:prSet>
      <dgm:spPr/>
    </dgm:pt>
    <dgm:pt modelId="{5104A585-301E-46BB-BDA0-391FE5496154}" type="pres">
      <dgm:prSet presAssocID="{C607F72B-26F3-424C-80CB-3C78F78DE3C7}" presName="rootComposite" presStyleCnt="0"/>
      <dgm:spPr/>
    </dgm:pt>
    <dgm:pt modelId="{9D5BD9D4-A3D5-4203-8DA3-128DC96D355F}" type="pres">
      <dgm:prSet presAssocID="{C607F72B-26F3-424C-80CB-3C78F78DE3C7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F96E05-6DAB-4120-AD84-6F28B1EC225D}" type="pres">
      <dgm:prSet presAssocID="{C607F72B-26F3-424C-80CB-3C78F78DE3C7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017CA64-4566-4587-BA09-59106E6A26D8}" type="pres">
      <dgm:prSet presAssocID="{C607F72B-26F3-424C-80CB-3C78F78DE3C7}" presName="rootConnector" presStyleLbl="node2" presStyleIdx="0" presStyleCnt="0"/>
      <dgm:spPr/>
      <dgm:t>
        <a:bodyPr/>
        <a:lstStyle/>
        <a:p>
          <a:endParaRPr lang="es-ES"/>
        </a:p>
      </dgm:t>
    </dgm:pt>
    <dgm:pt modelId="{521EBBCF-9EE5-4FC2-A0C0-B617D48ADE45}" type="pres">
      <dgm:prSet presAssocID="{C607F72B-26F3-424C-80CB-3C78F78DE3C7}" presName="hierChild4" presStyleCnt="0"/>
      <dgm:spPr/>
    </dgm:pt>
    <dgm:pt modelId="{7325ED7E-52DC-480C-87AF-DC09F62CF322}" type="pres">
      <dgm:prSet presAssocID="{C607F72B-26F3-424C-80CB-3C78F78DE3C7}" presName="hierChild5" presStyleCnt="0"/>
      <dgm:spPr/>
    </dgm:pt>
    <dgm:pt modelId="{AA34DF85-59E9-4B62-8466-00CFC7FCED50}" type="pres">
      <dgm:prSet presAssocID="{FDA6B469-F3DB-4FB2-8E40-164DCC482965}" presName="hierChild3" presStyleCnt="0"/>
      <dgm:spPr/>
    </dgm:pt>
  </dgm:ptLst>
  <dgm:cxnLst>
    <dgm:cxn modelId="{09981BD0-A846-4A7F-8496-B4415A118BC2}" srcId="{FDA6B469-F3DB-4FB2-8E40-164DCC482965}" destId="{1841B27B-3AF0-4C10-A798-E219C48CF6AA}" srcOrd="0" destOrd="0" parTransId="{21C3CFD3-9686-4305-9A44-E911A49B1988}" sibTransId="{5177D7A2-2CC5-41D9-9D6E-23B1D31CB134}"/>
    <dgm:cxn modelId="{9920739E-8927-44B0-91D4-41ADF9A91F9A}" type="presOf" srcId="{3DFB45FE-563E-43C0-9340-269B410984E8}" destId="{BEF96E05-6DAB-4120-AD84-6F28B1EC225D}" srcOrd="0" destOrd="0" presId="urn:microsoft.com/office/officeart/2008/layout/NameandTitleOrganizationalChart"/>
    <dgm:cxn modelId="{8A74D6D5-7BAC-46C3-8FA7-03065D366C61}" type="presOf" srcId="{1841B27B-3AF0-4C10-A798-E219C48CF6AA}" destId="{D3425A3B-8224-43A6-97AA-22E603DC9EB5}" srcOrd="0" destOrd="0" presId="urn:microsoft.com/office/officeart/2008/layout/NameandTitleOrganizationalChart"/>
    <dgm:cxn modelId="{69A589FA-D10D-4DD4-A521-DC38053DC7BC}" srcId="{7CB34902-325B-4107-87D5-6CCAF64A29B6}" destId="{FDA6B469-F3DB-4FB2-8E40-164DCC482965}" srcOrd="0" destOrd="0" parTransId="{A430CDEC-AACD-4A31-B457-8947E08535DA}" sibTransId="{7E716873-0E19-4ABE-8E7D-11F2F39CDD08}"/>
    <dgm:cxn modelId="{0E51803E-7CC1-46F6-906C-3543B5206E86}" type="presOf" srcId="{1841B27B-3AF0-4C10-A798-E219C48CF6AA}" destId="{EE680B63-1797-40EE-8FC2-0C65DAF26B88}" srcOrd="1" destOrd="0" presId="urn:microsoft.com/office/officeart/2008/layout/NameandTitleOrganizationalChart"/>
    <dgm:cxn modelId="{4CB60E8F-3EAA-49CA-AFC8-758C06F513E3}" type="presOf" srcId="{7CB34902-325B-4107-87D5-6CCAF64A29B6}" destId="{0CAF4FD4-8E99-486A-81BC-2FBB2784AB6E}" srcOrd="0" destOrd="0" presId="urn:microsoft.com/office/officeart/2008/layout/NameandTitleOrganizationalChart"/>
    <dgm:cxn modelId="{2E37086E-D257-4894-9EE2-0F014E1F2555}" type="presOf" srcId="{5177D7A2-2CC5-41D9-9D6E-23B1D31CB134}" destId="{BE335A61-5D3C-430F-AE22-0BB47208E12A}" srcOrd="0" destOrd="0" presId="urn:microsoft.com/office/officeart/2008/layout/NameandTitleOrganizationalChart"/>
    <dgm:cxn modelId="{6C459D4C-EB69-42DE-9509-2224DAF4C6C3}" type="presOf" srcId="{D6F3223A-6C0F-40A8-B4EC-09F15AC15808}" destId="{C62F4A0F-45F0-4270-B2A1-940DDDEBC211}" srcOrd="1" destOrd="0" presId="urn:microsoft.com/office/officeart/2008/layout/NameandTitleOrganizationalChart"/>
    <dgm:cxn modelId="{CC6FDAD5-D2AF-4F3E-BC57-95788FD8B14A}" srcId="{FDA6B469-F3DB-4FB2-8E40-164DCC482965}" destId="{D6F3223A-6C0F-40A8-B4EC-09F15AC15808}" srcOrd="1" destOrd="0" parTransId="{9443DD15-5816-4849-87F7-A151881DA8E3}" sibTransId="{3639B5CE-3033-4ADC-8586-2BCA8B97F041}"/>
    <dgm:cxn modelId="{4FC58504-2D5C-4718-8AC7-464096E84696}" type="presOf" srcId="{7E716873-0E19-4ABE-8E7D-11F2F39CDD08}" destId="{0AF39F5D-11FF-4D2A-A24C-2E22A46DF9AA}" srcOrd="0" destOrd="0" presId="urn:microsoft.com/office/officeart/2008/layout/NameandTitleOrganizationalChart"/>
    <dgm:cxn modelId="{BFF2FCC2-C899-4289-9DC5-3668A8EBEA8B}" srcId="{FDA6B469-F3DB-4FB2-8E40-164DCC482965}" destId="{C607F72B-26F3-424C-80CB-3C78F78DE3C7}" srcOrd="2" destOrd="0" parTransId="{B129B3B9-DEE1-4C4E-8AFC-E564CFF086E1}" sibTransId="{3DFB45FE-563E-43C0-9340-269B410984E8}"/>
    <dgm:cxn modelId="{7DCE038D-DEBB-4EF0-A9AC-AAABE6AF5089}" type="presOf" srcId="{FDA6B469-F3DB-4FB2-8E40-164DCC482965}" destId="{D914A6BA-ABF4-44D7-A688-D860C6043148}" srcOrd="0" destOrd="0" presId="urn:microsoft.com/office/officeart/2008/layout/NameandTitleOrganizationalChart"/>
    <dgm:cxn modelId="{F8D1BA28-E5A4-42E7-93AC-D69CA10A7CCA}" type="presOf" srcId="{FDA6B469-F3DB-4FB2-8E40-164DCC482965}" destId="{C6B8F6C5-A864-471F-B460-770F696A5558}" srcOrd="1" destOrd="0" presId="urn:microsoft.com/office/officeart/2008/layout/NameandTitleOrganizationalChart"/>
    <dgm:cxn modelId="{3624C340-A738-4928-AB37-8BE4D84F9DC7}" type="presOf" srcId="{B129B3B9-DEE1-4C4E-8AFC-E564CFF086E1}" destId="{16039946-76D7-4AF3-9FD8-349A068AD1E2}" srcOrd="0" destOrd="0" presId="urn:microsoft.com/office/officeart/2008/layout/NameandTitleOrganizationalChart"/>
    <dgm:cxn modelId="{B0B8BFAE-159E-4C1B-A68A-C26C84863CEE}" type="presOf" srcId="{9443DD15-5816-4849-87F7-A151881DA8E3}" destId="{F3892E21-804B-4E08-A1DA-8FDA3C03D34B}" srcOrd="0" destOrd="0" presId="urn:microsoft.com/office/officeart/2008/layout/NameandTitleOrganizationalChart"/>
    <dgm:cxn modelId="{86C95AE6-9B34-4D87-85D5-DBF953E5762F}" type="presOf" srcId="{C607F72B-26F3-424C-80CB-3C78F78DE3C7}" destId="{E017CA64-4566-4587-BA09-59106E6A26D8}" srcOrd="1" destOrd="0" presId="urn:microsoft.com/office/officeart/2008/layout/NameandTitleOrganizationalChart"/>
    <dgm:cxn modelId="{0D45984F-1EE7-4FCF-8479-6153262E67F0}" type="presOf" srcId="{C607F72B-26F3-424C-80CB-3C78F78DE3C7}" destId="{9D5BD9D4-A3D5-4203-8DA3-128DC96D355F}" srcOrd="0" destOrd="0" presId="urn:microsoft.com/office/officeart/2008/layout/NameandTitleOrganizationalChart"/>
    <dgm:cxn modelId="{A586591C-4AF6-4AF8-8134-EC96C5E20B2C}" type="presOf" srcId="{D6F3223A-6C0F-40A8-B4EC-09F15AC15808}" destId="{E56F8C6B-ED8F-4872-B85A-A16E1865A11B}" srcOrd="0" destOrd="0" presId="urn:microsoft.com/office/officeart/2008/layout/NameandTitleOrganizationalChart"/>
    <dgm:cxn modelId="{B0EE894B-2B2E-4442-A235-FA526EF78DBE}" type="presOf" srcId="{3639B5CE-3033-4ADC-8586-2BCA8B97F041}" destId="{363A70AD-8B0B-408A-820E-54DE7417A9B9}" srcOrd="0" destOrd="0" presId="urn:microsoft.com/office/officeart/2008/layout/NameandTitleOrganizationalChart"/>
    <dgm:cxn modelId="{4A5B12BF-B323-42BF-8A20-43FA6228EB62}" type="presOf" srcId="{21C3CFD3-9686-4305-9A44-E911A49B1988}" destId="{A7DF6662-9BFB-44FF-8960-3537795F9EDA}" srcOrd="0" destOrd="0" presId="urn:microsoft.com/office/officeart/2008/layout/NameandTitleOrganizationalChart"/>
    <dgm:cxn modelId="{C1AE08C2-0EE6-42EA-8B43-F27D51CB4E3C}" type="presParOf" srcId="{0CAF4FD4-8E99-486A-81BC-2FBB2784AB6E}" destId="{2F907D37-1475-489A-BCAA-201953BD5F42}" srcOrd="0" destOrd="0" presId="urn:microsoft.com/office/officeart/2008/layout/NameandTitleOrganizationalChart"/>
    <dgm:cxn modelId="{4C9E09FB-8DF2-4144-A80B-641BD266B692}" type="presParOf" srcId="{2F907D37-1475-489A-BCAA-201953BD5F42}" destId="{01E29CB2-969C-4B2A-A094-E2A493675CF8}" srcOrd="0" destOrd="0" presId="urn:microsoft.com/office/officeart/2008/layout/NameandTitleOrganizationalChart"/>
    <dgm:cxn modelId="{A0FC7E6E-99A9-4FE5-B060-995A625AD851}" type="presParOf" srcId="{01E29CB2-969C-4B2A-A094-E2A493675CF8}" destId="{D914A6BA-ABF4-44D7-A688-D860C6043148}" srcOrd="0" destOrd="0" presId="urn:microsoft.com/office/officeart/2008/layout/NameandTitleOrganizationalChart"/>
    <dgm:cxn modelId="{1225F64D-2FC7-4727-A4F9-19C630C625D1}" type="presParOf" srcId="{01E29CB2-969C-4B2A-A094-E2A493675CF8}" destId="{0AF39F5D-11FF-4D2A-A24C-2E22A46DF9AA}" srcOrd="1" destOrd="0" presId="urn:microsoft.com/office/officeart/2008/layout/NameandTitleOrganizationalChart"/>
    <dgm:cxn modelId="{46C2DE04-A18E-4FC1-9250-16EA2DC5039A}" type="presParOf" srcId="{01E29CB2-969C-4B2A-A094-E2A493675CF8}" destId="{C6B8F6C5-A864-471F-B460-770F696A5558}" srcOrd="2" destOrd="0" presId="urn:microsoft.com/office/officeart/2008/layout/NameandTitleOrganizationalChart"/>
    <dgm:cxn modelId="{1F0D1FB0-45EF-4FA9-8D57-C147448502F8}" type="presParOf" srcId="{2F907D37-1475-489A-BCAA-201953BD5F42}" destId="{EA0390A7-0912-4B1D-B869-E4490CE6EA16}" srcOrd="1" destOrd="0" presId="urn:microsoft.com/office/officeart/2008/layout/NameandTitleOrganizationalChart"/>
    <dgm:cxn modelId="{4D96CA6A-03CA-4136-80B2-88A4F23F2C25}" type="presParOf" srcId="{EA0390A7-0912-4B1D-B869-E4490CE6EA16}" destId="{A7DF6662-9BFB-44FF-8960-3537795F9EDA}" srcOrd="0" destOrd="0" presId="urn:microsoft.com/office/officeart/2008/layout/NameandTitleOrganizationalChart"/>
    <dgm:cxn modelId="{E665727B-127E-4E98-ABBB-13B693031CA3}" type="presParOf" srcId="{EA0390A7-0912-4B1D-B869-E4490CE6EA16}" destId="{37044C39-81B8-40EB-919F-ECB935976029}" srcOrd="1" destOrd="0" presId="urn:microsoft.com/office/officeart/2008/layout/NameandTitleOrganizationalChart"/>
    <dgm:cxn modelId="{7A6D0EDB-453E-4213-AFB6-CC8242DB1655}" type="presParOf" srcId="{37044C39-81B8-40EB-919F-ECB935976029}" destId="{09FD8B88-9530-436B-BE41-F80E723509A7}" srcOrd="0" destOrd="0" presId="urn:microsoft.com/office/officeart/2008/layout/NameandTitleOrganizationalChart"/>
    <dgm:cxn modelId="{AA80E5F6-4CBF-4C14-92A0-B11B2CA231B6}" type="presParOf" srcId="{09FD8B88-9530-436B-BE41-F80E723509A7}" destId="{D3425A3B-8224-43A6-97AA-22E603DC9EB5}" srcOrd="0" destOrd="0" presId="urn:microsoft.com/office/officeart/2008/layout/NameandTitleOrganizationalChart"/>
    <dgm:cxn modelId="{4EC06789-04F7-48A8-A146-802EAEA57B51}" type="presParOf" srcId="{09FD8B88-9530-436B-BE41-F80E723509A7}" destId="{BE335A61-5D3C-430F-AE22-0BB47208E12A}" srcOrd="1" destOrd="0" presId="urn:microsoft.com/office/officeart/2008/layout/NameandTitleOrganizationalChart"/>
    <dgm:cxn modelId="{EDC4B3EB-4754-452F-A674-BB292CAD0FAD}" type="presParOf" srcId="{09FD8B88-9530-436B-BE41-F80E723509A7}" destId="{EE680B63-1797-40EE-8FC2-0C65DAF26B88}" srcOrd="2" destOrd="0" presId="urn:microsoft.com/office/officeart/2008/layout/NameandTitleOrganizationalChart"/>
    <dgm:cxn modelId="{2EDAE043-99AD-40EF-B7D8-0314A1D4A8AE}" type="presParOf" srcId="{37044C39-81B8-40EB-919F-ECB935976029}" destId="{758679AA-7DD3-4E43-9E7F-506F1BEFEF97}" srcOrd="1" destOrd="0" presId="urn:microsoft.com/office/officeart/2008/layout/NameandTitleOrganizationalChart"/>
    <dgm:cxn modelId="{A426D804-DC2B-40E5-BDAE-F7E12909F86B}" type="presParOf" srcId="{37044C39-81B8-40EB-919F-ECB935976029}" destId="{0918AB56-BC7B-49F1-8095-FC46F2B1C49A}" srcOrd="2" destOrd="0" presId="urn:microsoft.com/office/officeart/2008/layout/NameandTitleOrganizationalChart"/>
    <dgm:cxn modelId="{0D063287-2D2A-4A9C-B40A-EA3EACFA15AB}" type="presParOf" srcId="{EA0390A7-0912-4B1D-B869-E4490CE6EA16}" destId="{F3892E21-804B-4E08-A1DA-8FDA3C03D34B}" srcOrd="2" destOrd="0" presId="urn:microsoft.com/office/officeart/2008/layout/NameandTitleOrganizationalChart"/>
    <dgm:cxn modelId="{BD689ECF-F868-4DAC-AEF3-29FB6E6A668C}" type="presParOf" srcId="{EA0390A7-0912-4B1D-B869-E4490CE6EA16}" destId="{5D819E4D-08BD-4224-BB78-8B38B2FE0CFA}" srcOrd="3" destOrd="0" presId="urn:microsoft.com/office/officeart/2008/layout/NameandTitleOrganizationalChart"/>
    <dgm:cxn modelId="{673582C3-8C8A-46CF-9103-8EEC37597A89}" type="presParOf" srcId="{5D819E4D-08BD-4224-BB78-8B38B2FE0CFA}" destId="{8A010E9B-524B-430C-BAF2-032DA08B21C8}" srcOrd="0" destOrd="0" presId="urn:microsoft.com/office/officeart/2008/layout/NameandTitleOrganizationalChart"/>
    <dgm:cxn modelId="{A4C415EE-A160-49BE-AF7B-112275173402}" type="presParOf" srcId="{8A010E9B-524B-430C-BAF2-032DA08B21C8}" destId="{E56F8C6B-ED8F-4872-B85A-A16E1865A11B}" srcOrd="0" destOrd="0" presId="urn:microsoft.com/office/officeart/2008/layout/NameandTitleOrganizationalChart"/>
    <dgm:cxn modelId="{5B4C980E-270C-46F4-97B7-783E46ED7898}" type="presParOf" srcId="{8A010E9B-524B-430C-BAF2-032DA08B21C8}" destId="{363A70AD-8B0B-408A-820E-54DE7417A9B9}" srcOrd="1" destOrd="0" presId="urn:microsoft.com/office/officeart/2008/layout/NameandTitleOrganizationalChart"/>
    <dgm:cxn modelId="{6526DE19-C258-4347-9CF1-2E523406A5EA}" type="presParOf" srcId="{8A010E9B-524B-430C-BAF2-032DA08B21C8}" destId="{C62F4A0F-45F0-4270-B2A1-940DDDEBC211}" srcOrd="2" destOrd="0" presId="urn:microsoft.com/office/officeart/2008/layout/NameandTitleOrganizationalChart"/>
    <dgm:cxn modelId="{ADED164A-1A0F-4D6C-97F2-35A7B6463945}" type="presParOf" srcId="{5D819E4D-08BD-4224-BB78-8B38B2FE0CFA}" destId="{F8B3C5AE-825A-4875-8658-AAA22B8C89DF}" srcOrd="1" destOrd="0" presId="urn:microsoft.com/office/officeart/2008/layout/NameandTitleOrganizationalChart"/>
    <dgm:cxn modelId="{D9AB393B-BEDE-4215-A1E2-54BE90CED27A}" type="presParOf" srcId="{5D819E4D-08BD-4224-BB78-8B38B2FE0CFA}" destId="{91FE83DC-69C3-4470-8ABA-C93F610FF299}" srcOrd="2" destOrd="0" presId="urn:microsoft.com/office/officeart/2008/layout/NameandTitleOrganizationalChart"/>
    <dgm:cxn modelId="{C5ABED8B-07DA-48B2-89F8-17832D0DA66A}" type="presParOf" srcId="{EA0390A7-0912-4B1D-B869-E4490CE6EA16}" destId="{16039946-76D7-4AF3-9FD8-349A068AD1E2}" srcOrd="4" destOrd="0" presId="urn:microsoft.com/office/officeart/2008/layout/NameandTitleOrganizationalChart"/>
    <dgm:cxn modelId="{5E43E41A-FA19-42A6-BBC8-B812B0992DF7}" type="presParOf" srcId="{EA0390A7-0912-4B1D-B869-E4490CE6EA16}" destId="{47581E53-F816-4828-9D78-6D0CAB195BEE}" srcOrd="5" destOrd="0" presId="urn:microsoft.com/office/officeart/2008/layout/NameandTitleOrganizationalChart"/>
    <dgm:cxn modelId="{C50B0C56-AD44-4EE0-87A0-8E5EE165968E}" type="presParOf" srcId="{47581E53-F816-4828-9D78-6D0CAB195BEE}" destId="{5104A585-301E-46BB-BDA0-391FE5496154}" srcOrd="0" destOrd="0" presId="urn:microsoft.com/office/officeart/2008/layout/NameandTitleOrganizationalChart"/>
    <dgm:cxn modelId="{CA86D3F1-311B-4055-BA88-0D46943A8009}" type="presParOf" srcId="{5104A585-301E-46BB-BDA0-391FE5496154}" destId="{9D5BD9D4-A3D5-4203-8DA3-128DC96D355F}" srcOrd="0" destOrd="0" presId="urn:microsoft.com/office/officeart/2008/layout/NameandTitleOrganizationalChart"/>
    <dgm:cxn modelId="{F11C0257-0BB3-4242-99FC-53AF04949233}" type="presParOf" srcId="{5104A585-301E-46BB-BDA0-391FE5496154}" destId="{BEF96E05-6DAB-4120-AD84-6F28B1EC225D}" srcOrd="1" destOrd="0" presId="urn:microsoft.com/office/officeart/2008/layout/NameandTitleOrganizationalChart"/>
    <dgm:cxn modelId="{C9BD7038-8B57-4953-A54F-394698533014}" type="presParOf" srcId="{5104A585-301E-46BB-BDA0-391FE5496154}" destId="{E017CA64-4566-4587-BA09-59106E6A26D8}" srcOrd="2" destOrd="0" presId="urn:microsoft.com/office/officeart/2008/layout/NameandTitleOrganizationalChart"/>
    <dgm:cxn modelId="{99099309-BD46-40B4-A438-ACCE17646E5D}" type="presParOf" srcId="{47581E53-F816-4828-9D78-6D0CAB195BEE}" destId="{521EBBCF-9EE5-4FC2-A0C0-B617D48ADE45}" srcOrd="1" destOrd="0" presId="urn:microsoft.com/office/officeart/2008/layout/NameandTitleOrganizationalChart"/>
    <dgm:cxn modelId="{4D0286BF-C371-4975-AF61-110425AC5F73}" type="presParOf" srcId="{47581E53-F816-4828-9D78-6D0CAB195BEE}" destId="{7325ED7E-52DC-480C-87AF-DC09F62CF322}" srcOrd="2" destOrd="0" presId="urn:microsoft.com/office/officeart/2008/layout/NameandTitleOrganizationalChart"/>
    <dgm:cxn modelId="{F1D7A4C0-3BE6-457F-AD56-2DA43B9B3144}" type="presParOf" srcId="{2F907D37-1475-489A-BCAA-201953BD5F42}" destId="{AA34DF85-59E9-4B62-8466-00CFC7FCED5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B34902-325B-4107-87D5-6CCAF64A29B6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A6B469-F3DB-4FB2-8E40-164DCC482965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 smtClean="0"/>
            <a:t>Desayuno</a:t>
          </a:r>
          <a:endParaRPr lang="es-ES" dirty="0"/>
        </a:p>
      </dgm:t>
    </dgm:pt>
    <dgm:pt modelId="{A430CDEC-AACD-4A31-B457-8947E08535DA}" type="parTrans" cxnId="{69A589FA-D10D-4DD4-A521-DC38053DC7BC}">
      <dgm:prSet/>
      <dgm:spPr/>
      <dgm:t>
        <a:bodyPr/>
        <a:lstStyle/>
        <a:p>
          <a:endParaRPr lang="es-ES"/>
        </a:p>
      </dgm:t>
    </dgm:pt>
    <dgm:pt modelId="{7E716873-0E19-4ABE-8E7D-11F2F39CDD08}" type="sibTrans" cxnId="{69A589FA-D10D-4DD4-A521-DC38053DC7BC}">
      <dgm:prSet custT="1"/>
      <dgm:spPr/>
      <dgm:t>
        <a:bodyPr/>
        <a:lstStyle/>
        <a:p>
          <a:r>
            <a:rPr lang="es-ES" sz="1800" dirty="0" smtClean="0"/>
            <a:t>Niño habituado a desayunar</a:t>
          </a:r>
          <a:endParaRPr lang="es-ES" sz="1800" dirty="0"/>
        </a:p>
      </dgm:t>
    </dgm:pt>
    <dgm:pt modelId="{195DFCF2-ACB7-4C9F-AF21-7FEE1FED9E99}" type="asst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¿Ocurre ingesta de alimentos ?</a:t>
          </a:r>
          <a:endParaRPr lang="es-ES" dirty="0"/>
        </a:p>
      </dgm:t>
    </dgm:pt>
    <dgm:pt modelId="{2E5A3614-8573-4980-B869-5419A073E187}" type="parTrans" cxnId="{E4B30532-DD79-4A1E-992E-D7D6A797EFDC}">
      <dgm:prSet/>
      <dgm:spPr/>
      <dgm:t>
        <a:bodyPr/>
        <a:lstStyle/>
        <a:p>
          <a:endParaRPr lang="es-ES"/>
        </a:p>
      </dgm:t>
    </dgm:pt>
    <dgm:pt modelId="{AE9CBE48-E9B2-45F9-996A-2FAEE99D6DB4}" type="sibTrans" cxnId="{E4B30532-DD79-4A1E-992E-D7D6A797EFDC}">
      <dgm:prSet/>
      <dgm:spPr/>
      <dgm:t>
        <a:bodyPr/>
        <a:lstStyle/>
        <a:p>
          <a:r>
            <a:rPr lang="es-ES" b="1" dirty="0" smtClean="0"/>
            <a:t>SI</a:t>
          </a:r>
          <a:endParaRPr lang="es-ES" b="1" dirty="0"/>
        </a:p>
      </dgm:t>
    </dgm:pt>
    <dgm:pt modelId="{1841B27B-3AF0-4C10-A798-E219C48CF6AA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ES" sz="1300" dirty="0" smtClean="0"/>
            <a:t>¿Aporte de Nutrientes en las </a:t>
          </a:r>
          <a:r>
            <a:rPr lang="es-ES" sz="1600" dirty="0" smtClean="0"/>
            <a:t>4 primeras horas</a:t>
          </a:r>
          <a:r>
            <a:rPr lang="es-ES" sz="1300" dirty="0" smtClean="0"/>
            <a:t> del día ?</a:t>
          </a:r>
          <a:endParaRPr lang="es-ES" sz="1300" dirty="0"/>
        </a:p>
      </dgm:t>
    </dgm:pt>
    <dgm:pt modelId="{21C3CFD3-9686-4305-9A44-E911A49B1988}" type="parTrans" cxnId="{09981BD0-A846-4A7F-8496-B4415A118BC2}">
      <dgm:prSet/>
      <dgm:spPr/>
      <dgm:t>
        <a:bodyPr/>
        <a:lstStyle/>
        <a:p>
          <a:endParaRPr lang="es-ES"/>
        </a:p>
      </dgm:t>
    </dgm:pt>
    <dgm:pt modelId="{5177D7A2-2CC5-41D9-9D6E-23B1D31CB134}" type="sibTrans" cxnId="{09981BD0-A846-4A7F-8496-B4415A118BC2}">
      <dgm:prSet/>
      <dgm:spPr/>
      <dgm:t>
        <a:bodyPr/>
        <a:lstStyle/>
        <a:p>
          <a:r>
            <a:rPr lang="es-ES" b="1" dirty="0" smtClean="0"/>
            <a:t>SOBRE UN 99%</a:t>
          </a:r>
          <a:endParaRPr lang="es-ES" b="1" dirty="0"/>
        </a:p>
      </dgm:t>
    </dgm:pt>
    <dgm:pt modelId="{D6F3223A-6C0F-40A8-B4EC-09F15AC15808}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Rendimiento en el colegio y memoria inactiva (MLP)</a:t>
          </a:r>
          <a:endParaRPr lang="es-ES" dirty="0"/>
        </a:p>
      </dgm:t>
    </dgm:pt>
    <dgm:pt modelId="{9443DD15-5816-4849-87F7-A151881DA8E3}" type="parTrans" cxnId="{CC6FDAD5-D2AF-4F3E-BC57-95788FD8B14A}">
      <dgm:prSet/>
      <dgm:spPr/>
      <dgm:t>
        <a:bodyPr/>
        <a:lstStyle/>
        <a:p>
          <a:endParaRPr lang="es-ES"/>
        </a:p>
      </dgm:t>
    </dgm:pt>
    <dgm:pt modelId="{3639B5CE-3033-4ADC-8586-2BCA8B97F041}" type="sibTrans" cxnId="{CC6FDAD5-D2AF-4F3E-BC57-95788FD8B14A}">
      <dgm:prSet/>
      <dgm:spPr/>
      <dgm:t>
        <a:bodyPr/>
        <a:lstStyle/>
        <a:p>
          <a:r>
            <a:rPr lang="es-ES" b="1" dirty="0" smtClean="0"/>
            <a:t>PUEDE LLEGAR AL 70%</a:t>
          </a:r>
          <a:endParaRPr lang="es-ES" b="1" dirty="0"/>
        </a:p>
      </dgm:t>
    </dgm:pt>
    <dgm:pt modelId="{C607F72B-26F3-424C-80CB-3C78F78DE3C7}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Capacidad para afrontar el resto de tareas del día</a:t>
          </a:r>
          <a:endParaRPr lang="es-ES" dirty="0"/>
        </a:p>
      </dgm:t>
    </dgm:pt>
    <dgm:pt modelId="{B129B3B9-DEE1-4C4E-8AFC-E564CFF086E1}" type="parTrans" cxnId="{BFF2FCC2-C899-4289-9DC5-3668A8EBEA8B}">
      <dgm:prSet/>
      <dgm:spPr/>
      <dgm:t>
        <a:bodyPr/>
        <a:lstStyle/>
        <a:p>
          <a:endParaRPr lang="es-ES"/>
        </a:p>
      </dgm:t>
    </dgm:pt>
    <dgm:pt modelId="{3DFB45FE-563E-43C0-9340-269B410984E8}" type="sibTrans" cxnId="{BFF2FCC2-C899-4289-9DC5-3668A8EBEA8B}">
      <dgm:prSet custT="1"/>
      <dgm:spPr/>
      <dgm:t>
        <a:bodyPr/>
        <a:lstStyle/>
        <a:p>
          <a:r>
            <a:rPr lang="es-ES" sz="1100" b="1" dirty="0" smtClean="0"/>
            <a:t>MUCHO MAS DURADERA</a:t>
          </a:r>
          <a:endParaRPr lang="es-ES" sz="1100" b="1" dirty="0"/>
        </a:p>
      </dgm:t>
    </dgm:pt>
    <dgm:pt modelId="{0CAF4FD4-8E99-486A-81BC-2FBB2784AB6E}" type="pres">
      <dgm:prSet presAssocID="{7CB34902-325B-4107-87D5-6CCAF64A29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F907D37-1475-489A-BCAA-201953BD5F42}" type="pres">
      <dgm:prSet presAssocID="{FDA6B469-F3DB-4FB2-8E40-164DCC482965}" presName="hierRoot1" presStyleCnt="0">
        <dgm:presLayoutVars>
          <dgm:hierBranch val="init"/>
        </dgm:presLayoutVars>
      </dgm:prSet>
      <dgm:spPr/>
    </dgm:pt>
    <dgm:pt modelId="{01E29CB2-969C-4B2A-A094-E2A493675CF8}" type="pres">
      <dgm:prSet presAssocID="{FDA6B469-F3DB-4FB2-8E40-164DCC482965}" presName="rootComposite1" presStyleCnt="0"/>
      <dgm:spPr/>
    </dgm:pt>
    <dgm:pt modelId="{D914A6BA-ABF4-44D7-A688-D860C6043148}" type="pres">
      <dgm:prSet presAssocID="{FDA6B469-F3DB-4FB2-8E40-164DCC48296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0AF39F5D-11FF-4D2A-A24C-2E22A46DF9AA}" type="pres">
      <dgm:prSet presAssocID="{FDA6B469-F3DB-4FB2-8E40-164DCC482965}" presName="titleText1" presStyleLbl="fgAcc0" presStyleIdx="0" presStyleCnt="1" custScaleX="196451" custScaleY="112076" custLinFactNeighborX="-22062" custLinFactNeighborY="-12912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B8F6C5-A864-471F-B460-770F696A5558}" type="pres">
      <dgm:prSet presAssocID="{FDA6B469-F3DB-4FB2-8E40-164DCC482965}" presName="rootConnector1" presStyleLbl="node1" presStyleIdx="0" presStyleCnt="3"/>
      <dgm:spPr/>
      <dgm:t>
        <a:bodyPr/>
        <a:lstStyle/>
        <a:p>
          <a:endParaRPr lang="es-ES"/>
        </a:p>
      </dgm:t>
    </dgm:pt>
    <dgm:pt modelId="{EA0390A7-0912-4B1D-B869-E4490CE6EA16}" type="pres">
      <dgm:prSet presAssocID="{FDA6B469-F3DB-4FB2-8E40-164DCC482965}" presName="hierChild2" presStyleCnt="0"/>
      <dgm:spPr/>
    </dgm:pt>
    <dgm:pt modelId="{A7DF6662-9BFB-44FF-8960-3537795F9EDA}" type="pres">
      <dgm:prSet presAssocID="{21C3CFD3-9686-4305-9A44-E911A49B1988}" presName="Name37" presStyleLbl="parChTrans1D2" presStyleIdx="0" presStyleCnt="4"/>
      <dgm:spPr/>
      <dgm:t>
        <a:bodyPr/>
        <a:lstStyle/>
        <a:p>
          <a:endParaRPr lang="es-ES"/>
        </a:p>
      </dgm:t>
    </dgm:pt>
    <dgm:pt modelId="{37044C39-81B8-40EB-919F-ECB935976029}" type="pres">
      <dgm:prSet presAssocID="{1841B27B-3AF0-4C10-A798-E219C48CF6AA}" presName="hierRoot2" presStyleCnt="0">
        <dgm:presLayoutVars>
          <dgm:hierBranch val="init"/>
        </dgm:presLayoutVars>
      </dgm:prSet>
      <dgm:spPr/>
    </dgm:pt>
    <dgm:pt modelId="{09FD8B88-9530-436B-BE41-F80E723509A7}" type="pres">
      <dgm:prSet presAssocID="{1841B27B-3AF0-4C10-A798-E219C48CF6AA}" presName="rootComposite" presStyleCnt="0"/>
      <dgm:spPr/>
    </dgm:pt>
    <dgm:pt modelId="{D3425A3B-8224-43A6-97AA-22E603DC9EB5}" type="pres">
      <dgm:prSet presAssocID="{1841B27B-3AF0-4C10-A798-E219C48CF6AA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335A61-5D3C-430F-AE22-0BB47208E12A}" type="pres">
      <dgm:prSet presAssocID="{1841B27B-3AF0-4C10-A798-E219C48CF6AA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E680B63-1797-40EE-8FC2-0C65DAF26B88}" type="pres">
      <dgm:prSet presAssocID="{1841B27B-3AF0-4C10-A798-E219C48CF6AA}" presName="rootConnector" presStyleLbl="node2" presStyleIdx="0" presStyleCnt="0"/>
      <dgm:spPr/>
      <dgm:t>
        <a:bodyPr/>
        <a:lstStyle/>
        <a:p>
          <a:endParaRPr lang="es-ES"/>
        </a:p>
      </dgm:t>
    </dgm:pt>
    <dgm:pt modelId="{758679AA-7DD3-4E43-9E7F-506F1BEFEF97}" type="pres">
      <dgm:prSet presAssocID="{1841B27B-3AF0-4C10-A798-E219C48CF6AA}" presName="hierChild4" presStyleCnt="0"/>
      <dgm:spPr/>
    </dgm:pt>
    <dgm:pt modelId="{0918AB56-BC7B-49F1-8095-FC46F2B1C49A}" type="pres">
      <dgm:prSet presAssocID="{1841B27B-3AF0-4C10-A798-E219C48CF6AA}" presName="hierChild5" presStyleCnt="0"/>
      <dgm:spPr/>
    </dgm:pt>
    <dgm:pt modelId="{F3892E21-804B-4E08-A1DA-8FDA3C03D34B}" type="pres">
      <dgm:prSet presAssocID="{9443DD15-5816-4849-87F7-A151881DA8E3}" presName="Name37" presStyleLbl="parChTrans1D2" presStyleIdx="1" presStyleCnt="4"/>
      <dgm:spPr/>
      <dgm:t>
        <a:bodyPr/>
        <a:lstStyle/>
        <a:p>
          <a:endParaRPr lang="es-ES"/>
        </a:p>
      </dgm:t>
    </dgm:pt>
    <dgm:pt modelId="{5D819E4D-08BD-4224-BB78-8B38B2FE0CFA}" type="pres">
      <dgm:prSet presAssocID="{D6F3223A-6C0F-40A8-B4EC-09F15AC15808}" presName="hierRoot2" presStyleCnt="0">
        <dgm:presLayoutVars>
          <dgm:hierBranch val="init"/>
        </dgm:presLayoutVars>
      </dgm:prSet>
      <dgm:spPr/>
    </dgm:pt>
    <dgm:pt modelId="{8A010E9B-524B-430C-BAF2-032DA08B21C8}" type="pres">
      <dgm:prSet presAssocID="{D6F3223A-6C0F-40A8-B4EC-09F15AC15808}" presName="rootComposite" presStyleCnt="0"/>
      <dgm:spPr/>
    </dgm:pt>
    <dgm:pt modelId="{E56F8C6B-ED8F-4872-B85A-A16E1865A11B}" type="pres">
      <dgm:prSet presAssocID="{D6F3223A-6C0F-40A8-B4EC-09F15AC15808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363A70AD-8B0B-408A-820E-54DE7417A9B9}" type="pres">
      <dgm:prSet presAssocID="{D6F3223A-6C0F-40A8-B4EC-09F15AC15808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2F4A0F-45F0-4270-B2A1-940DDDEBC211}" type="pres">
      <dgm:prSet presAssocID="{D6F3223A-6C0F-40A8-B4EC-09F15AC15808}" presName="rootConnector" presStyleLbl="node2" presStyleIdx="0" presStyleCnt="0"/>
      <dgm:spPr/>
      <dgm:t>
        <a:bodyPr/>
        <a:lstStyle/>
        <a:p>
          <a:endParaRPr lang="es-ES"/>
        </a:p>
      </dgm:t>
    </dgm:pt>
    <dgm:pt modelId="{F8B3C5AE-825A-4875-8658-AAA22B8C89DF}" type="pres">
      <dgm:prSet presAssocID="{D6F3223A-6C0F-40A8-B4EC-09F15AC15808}" presName="hierChild4" presStyleCnt="0"/>
      <dgm:spPr/>
    </dgm:pt>
    <dgm:pt modelId="{91FE83DC-69C3-4470-8ABA-C93F610FF299}" type="pres">
      <dgm:prSet presAssocID="{D6F3223A-6C0F-40A8-B4EC-09F15AC15808}" presName="hierChild5" presStyleCnt="0"/>
      <dgm:spPr/>
    </dgm:pt>
    <dgm:pt modelId="{16039946-76D7-4AF3-9FD8-349A068AD1E2}" type="pres">
      <dgm:prSet presAssocID="{B129B3B9-DEE1-4C4E-8AFC-E564CFF086E1}" presName="Name37" presStyleLbl="parChTrans1D2" presStyleIdx="2" presStyleCnt="4"/>
      <dgm:spPr/>
      <dgm:t>
        <a:bodyPr/>
        <a:lstStyle/>
        <a:p>
          <a:endParaRPr lang="es-ES"/>
        </a:p>
      </dgm:t>
    </dgm:pt>
    <dgm:pt modelId="{47581E53-F816-4828-9D78-6D0CAB195BEE}" type="pres">
      <dgm:prSet presAssocID="{C607F72B-26F3-424C-80CB-3C78F78DE3C7}" presName="hierRoot2" presStyleCnt="0">
        <dgm:presLayoutVars>
          <dgm:hierBranch val="init"/>
        </dgm:presLayoutVars>
      </dgm:prSet>
      <dgm:spPr/>
    </dgm:pt>
    <dgm:pt modelId="{5104A585-301E-46BB-BDA0-391FE5496154}" type="pres">
      <dgm:prSet presAssocID="{C607F72B-26F3-424C-80CB-3C78F78DE3C7}" presName="rootComposite" presStyleCnt="0"/>
      <dgm:spPr/>
    </dgm:pt>
    <dgm:pt modelId="{9D5BD9D4-A3D5-4203-8DA3-128DC96D355F}" type="pres">
      <dgm:prSet presAssocID="{C607F72B-26F3-424C-80CB-3C78F78DE3C7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F96E05-6DAB-4120-AD84-6F28B1EC225D}" type="pres">
      <dgm:prSet presAssocID="{C607F72B-26F3-424C-80CB-3C78F78DE3C7}" presName="titleText2" presStyleLbl="fgAcc1" presStyleIdx="2" presStyleCnt="3" custScaleX="135680" custScaleY="67259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017CA64-4566-4587-BA09-59106E6A26D8}" type="pres">
      <dgm:prSet presAssocID="{C607F72B-26F3-424C-80CB-3C78F78DE3C7}" presName="rootConnector" presStyleLbl="node2" presStyleIdx="0" presStyleCnt="0"/>
      <dgm:spPr/>
      <dgm:t>
        <a:bodyPr/>
        <a:lstStyle/>
        <a:p>
          <a:endParaRPr lang="es-ES"/>
        </a:p>
      </dgm:t>
    </dgm:pt>
    <dgm:pt modelId="{521EBBCF-9EE5-4FC2-A0C0-B617D48ADE45}" type="pres">
      <dgm:prSet presAssocID="{C607F72B-26F3-424C-80CB-3C78F78DE3C7}" presName="hierChild4" presStyleCnt="0"/>
      <dgm:spPr/>
    </dgm:pt>
    <dgm:pt modelId="{7325ED7E-52DC-480C-87AF-DC09F62CF322}" type="pres">
      <dgm:prSet presAssocID="{C607F72B-26F3-424C-80CB-3C78F78DE3C7}" presName="hierChild5" presStyleCnt="0"/>
      <dgm:spPr/>
    </dgm:pt>
    <dgm:pt modelId="{AA34DF85-59E9-4B62-8466-00CFC7FCED50}" type="pres">
      <dgm:prSet presAssocID="{FDA6B469-F3DB-4FB2-8E40-164DCC482965}" presName="hierChild3" presStyleCnt="0"/>
      <dgm:spPr/>
    </dgm:pt>
    <dgm:pt modelId="{CD734599-D209-4BF2-BAF1-31750D8C50F7}" type="pres">
      <dgm:prSet presAssocID="{2E5A3614-8573-4980-B869-5419A073E187}" presName="Name96" presStyleLbl="parChTrans1D2" presStyleIdx="3" presStyleCnt="4"/>
      <dgm:spPr/>
      <dgm:t>
        <a:bodyPr/>
        <a:lstStyle/>
        <a:p>
          <a:endParaRPr lang="es-ES"/>
        </a:p>
      </dgm:t>
    </dgm:pt>
    <dgm:pt modelId="{FF317448-77DE-4FA3-9B00-6E401799DD8E}" type="pres">
      <dgm:prSet presAssocID="{195DFCF2-ACB7-4C9F-AF21-7FEE1FED9E99}" presName="hierRoot3" presStyleCnt="0">
        <dgm:presLayoutVars>
          <dgm:hierBranch val="init"/>
        </dgm:presLayoutVars>
      </dgm:prSet>
      <dgm:spPr/>
    </dgm:pt>
    <dgm:pt modelId="{B27AE9AB-03E6-40DC-AB5B-BD479B7BE078}" type="pres">
      <dgm:prSet presAssocID="{195DFCF2-ACB7-4C9F-AF21-7FEE1FED9E99}" presName="rootComposite3" presStyleCnt="0"/>
      <dgm:spPr/>
    </dgm:pt>
    <dgm:pt modelId="{A5A153B0-170F-4A70-803D-12547071BEA0}" type="pres">
      <dgm:prSet presAssocID="{195DFCF2-ACB7-4C9F-AF21-7FEE1FED9E99}" presName="rootText3" presStyleLbl="asst1" presStyleIdx="0" presStyleCnt="1" custLinFactNeighborX="-14220" custLinFactNeighborY="-45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64BC0A-03D7-41DF-A17F-29AA66F6E8B8}" type="pres">
      <dgm:prSet presAssocID="{195DFCF2-ACB7-4C9F-AF21-7FEE1FED9E99}" presName="titleText3" presStyleLbl="fgAcc2" presStyleIdx="0" presStyleCnt="1" custScaleX="25846" custScaleY="87728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84D8C3-ED7A-4244-9AE9-57BEC2A47ADD}" type="pres">
      <dgm:prSet presAssocID="{195DFCF2-ACB7-4C9F-AF21-7FEE1FED9E99}" presName="rootConnector3" presStyleLbl="asst1" presStyleIdx="0" presStyleCnt="1"/>
      <dgm:spPr/>
      <dgm:t>
        <a:bodyPr/>
        <a:lstStyle/>
        <a:p>
          <a:endParaRPr lang="es-ES"/>
        </a:p>
      </dgm:t>
    </dgm:pt>
    <dgm:pt modelId="{FDD646CA-B0A1-4840-99EE-4BF72D420CC3}" type="pres">
      <dgm:prSet presAssocID="{195DFCF2-ACB7-4C9F-AF21-7FEE1FED9E99}" presName="hierChild6" presStyleCnt="0"/>
      <dgm:spPr/>
    </dgm:pt>
    <dgm:pt modelId="{6FE89155-BCC0-4DA4-A810-471FA9D045B9}" type="pres">
      <dgm:prSet presAssocID="{195DFCF2-ACB7-4C9F-AF21-7FEE1FED9E99}" presName="hierChild7" presStyleCnt="0"/>
      <dgm:spPr/>
    </dgm:pt>
  </dgm:ptLst>
  <dgm:cxnLst>
    <dgm:cxn modelId="{9862EAD3-C8DD-4B98-8777-831EE93C9886}" type="presOf" srcId="{D6F3223A-6C0F-40A8-B4EC-09F15AC15808}" destId="{E56F8C6B-ED8F-4872-B85A-A16E1865A11B}" srcOrd="0" destOrd="0" presId="urn:microsoft.com/office/officeart/2008/layout/NameandTitleOrganizationalChart"/>
    <dgm:cxn modelId="{7D62A303-434D-4A0A-B75D-6995717671A7}" type="presOf" srcId="{5177D7A2-2CC5-41D9-9D6E-23B1D31CB134}" destId="{BE335A61-5D3C-430F-AE22-0BB47208E12A}" srcOrd="0" destOrd="0" presId="urn:microsoft.com/office/officeart/2008/layout/NameandTitleOrganizationalChart"/>
    <dgm:cxn modelId="{09981BD0-A846-4A7F-8496-B4415A118BC2}" srcId="{FDA6B469-F3DB-4FB2-8E40-164DCC482965}" destId="{1841B27B-3AF0-4C10-A798-E219C48CF6AA}" srcOrd="1" destOrd="0" parTransId="{21C3CFD3-9686-4305-9A44-E911A49B1988}" sibTransId="{5177D7A2-2CC5-41D9-9D6E-23B1D31CB134}"/>
    <dgm:cxn modelId="{AE66DFFD-E851-41BC-89C0-61D854099842}" type="presOf" srcId="{1841B27B-3AF0-4C10-A798-E219C48CF6AA}" destId="{EE680B63-1797-40EE-8FC2-0C65DAF26B88}" srcOrd="1" destOrd="0" presId="urn:microsoft.com/office/officeart/2008/layout/NameandTitleOrganizationalChart"/>
    <dgm:cxn modelId="{EBEDE5AC-5F7D-49E7-8CF7-97E9B070FFEE}" type="presOf" srcId="{2E5A3614-8573-4980-B869-5419A073E187}" destId="{CD734599-D209-4BF2-BAF1-31750D8C50F7}" srcOrd="0" destOrd="0" presId="urn:microsoft.com/office/officeart/2008/layout/NameandTitleOrganizationalChart"/>
    <dgm:cxn modelId="{4BBFCAF4-4D99-4390-8DB9-89DE2C20F3CC}" type="presOf" srcId="{7E716873-0E19-4ABE-8E7D-11F2F39CDD08}" destId="{0AF39F5D-11FF-4D2A-A24C-2E22A46DF9AA}" srcOrd="0" destOrd="0" presId="urn:microsoft.com/office/officeart/2008/layout/NameandTitleOrganizationalChart"/>
    <dgm:cxn modelId="{E4DB6528-74DE-45F7-940A-F2E052A49ACD}" type="presOf" srcId="{9443DD15-5816-4849-87F7-A151881DA8E3}" destId="{F3892E21-804B-4E08-A1DA-8FDA3C03D34B}" srcOrd="0" destOrd="0" presId="urn:microsoft.com/office/officeart/2008/layout/NameandTitleOrganizationalChart"/>
    <dgm:cxn modelId="{69A589FA-D10D-4DD4-A521-DC38053DC7BC}" srcId="{7CB34902-325B-4107-87D5-6CCAF64A29B6}" destId="{FDA6B469-F3DB-4FB2-8E40-164DCC482965}" srcOrd="0" destOrd="0" parTransId="{A430CDEC-AACD-4A31-B457-8947E08535DA}" sibTransId="{7E716873-0E19-4ABE-8E7D-11F2F39CDD08}"/>
    <dgm:cxn modelId="{459BF667-6DB5-4E15-B687-0E1E3E4EABEF}" type="presOf" srcId="{3639B5CE-3033-4ADC-8586-2BCA8B97F041}" destId="{363A70AD-8B0B-408A-820E-54DE7417A9B9}" srcOrd="0" destOrd="0" presId="urn:microsoft.com/office/officeart/2008/layout/NameandTitleOrganizationalChart"/>
    <dgm:cxn modelId="{CC6FDAD5-D2AF-4F3E-BC57-95788FD8B14A}" srcId="{FDA6B469-F3DB-4FB2-8E40-164DCC482965}" destId="{D6F3223A-6C0F-40A8-B4EC-09F15AC15808}" srcOrd="2" destOrd="0" parTransId="{9443DD15-5816-4849-87F7-A151881DA8E3}" sibTransId="{3639B5CE-3033-4ADC-8586-2BCA8B97F041}"/>
    <dgm:cxn modelId="{39031AD8-F47B-475F-895B-B15E9201E055}" type="presOf" srcId="{AE9CBE48-E9B2-45F9-996A-2FAEE99D6DB4}" destId="{7364BC0A-03D7-41DF-A17F-29AA66F6E8B8}" srcOrd="0" destOrd="0" presId="urn:microsoft.com/office/officeart/2008/layout/NameandTitleOrganizationalChart"/>
    <dgm:cxn modelId="{94E33088-E865-4118-863E-7070943462D6}" type="presOf" srcId="{C607F72B-26F3-424C-80CB-3C78F78DE3C7}" destId="{E017CA64-4566-4587-BA09-59106E6A26D8}" srcOrd="1" destOrd="0" presId="urn:microsoft.com/office/officeart/2008/layout/NameandTitleOrganizationalChart"/>
    <dgm:cxn modelId="{6FD2F68B-2D12-4C15-8836-4D7DCB12C984}" type="presOf" srcId="{1841B27B-3AF0-4C10-A798-E219C48CF6AA}" destId="{D3425A3B-8224-43A6-97AA-22E603DC9EB5}" srcOrd="0" destOrd="0" presId="urn:microsoft.com/office/officeart/2008/layout/NameandTitleOrganizationalChart"/>
    <dgm:cxn modelId="{E4B30532-DD79-4A1E-992E-D7D6A797EFDC}" srcId="{FDA6B469-F3DB-4FB2-8E40-164DCC482965}" destId="{195DFCF2-ACB7-4C9F-AF21-7FEE1FED9E99}" srcOrd="0" destOrd="0" parTransId="{2E5A3614-8573-4980-B869-5419A073E187}" sibTransId="{AE9CBE48-E9B2-45F9-996A-2FAEE99D6DB4}"/>
    <dgm:cxn modelId="{F3B0E6A6-29B4-42E3-914A-FB29848D26E1}" type="presOf" srcId="{7CB34902-325B-4107-87D5-6CCAF64A29B6}" destId="{0CAF4FD4-8E99-486A-81BC-2FBB2784AB6E}" srcOrd="0" destOrd="0" presId="urn:microsoft.com/office/officeart/2008/layout/NameandTitleOrganizationalChart"/>
    <dgm:cxn modelId="{7DCC6A75-7A24-40E7-A73A-14CBE7D25226}" type="presOf" srcId="{B129B3B9-DEE1-4C4E-8AFC-E564CFF086E1}" destId="{16039946-76D7-4AF3-9FD8-349A068AD1E2}" srcOrd="0" destOrd="0" presId="urn:microsoft.com/office/officeart/2008/layout/NameandTitleOrganizationalChart"/>
    <dgm:cxn modelId="{FA245F5D-5708-4BA5-B03A-2A602FA9A2C3}" type="presOf" srcId="{FDA6B469-F3DB-4FB2-8E40-164DCC482965}" destId="{C6B8F6C5-A864-471F-B460-770F696A5558}" srcOrd="1" destOrd="0" presId="urn:microsoft.com/office/officeart/2008/layout/NameandTitleOrganizationalChart"/>
    <dgm:cxn modelId="{BFF2FCC2-C899-4289-9DC5-3668A8EBEA8B}" srcId="{FDA6B469-F3DB-4FB2-8E40-164DCC482965}" destId="{C607F72B-26F3-424C-80CB-3C78F78DE3C7}" srcOrd="3" destOrd="0" parTransId="{B129B3B9-DEE1-4C4E-8AFC-E564CFF086E1}" sibTransId="{3DFB45FE-563E-43C0-9340-269B410984E8}"/>
    <dgm:cxn modelId="{1FA16826-CA5B-4ED7-AF4E-E3A767138365}" type="presOf" srcId="{C607F72B-26F3-424C-80CB-3C78F78DE3C7}" destId="{9D5BD9D4-A3D5-4203-8DA3-128DC96D355F}" srcOrd="0" destOrd="0" presId="urn:microsoft.com/office/officeart/2008/layout/NameandTitleOrganizationalChart"/>
    <dgm:cxn modelId="{902B2AC4-76F7-4BD3-A53D-EB4C13F15FD0}" type="presOf" srcId="{3DFB45FE-563E-43C0-9340-269B410984E8}" destId="{BEF96E05-6DAB-4120-AD84-6F28B1EC225D}" srcOrd="0" destOrd="0" presId="urn:microsoft.com/office/officeart/2008/layout/NameandTitleOrganizationalChart"/>
    <dgm:cxn modelId="{3A124D44-6043-441D-9C6B-7212641C97AC}" type="presOf" srcId="{D6F3223A-6C0F-40A8-B4EC-09F15AC15808}" destId="{C62F4A0F-45F0-4270-B2A1-940DDDEBC211}" srcOrd="1" destOrd="0" presId="urn:microsoft.com/office/officeart/2008/layout/NameandTitleOrganizationalChart"/>
    <dgm:cxn modelId="{2F7E2720-EB7D-46AC-A44B-DFCEDB483229}" type="presOf" srcId="{FDA6B469-F3DB-4FB2-8E40-164DCC482965}" destId="{D914A6BA-ABF4-44D7-A688-D860C6043148}" srcOrd="0" destOrd="0" presId="urn:microsoft.com/office/officeart/2008/layout/NameandTitleOrganizationalChart"/>
    <dgm:cxn modelId="{0A27731B-BBCF-4D89-A63F-7391254D3283}" type="presOf" srcId="{195DFCF2-ACB7-4C9F-AF21-7FEE1FED9E99}" destId="{A5A153B0-170F-4A70-803D-12547071BEA0}" srcOrd="0" destOrd="0" presId="urn:microsoft.com/office/officeart/2008/layout/NameandTitleOrganizationalChart"/>
    <dgm:cxn modelId="{23DB97FE-07FE-4F21-93BF-8484920385D2}" type="presOf" srcId="{21C3CFD3-9686-4305-9A44-E911A49B1988}" destId="{A7DF6662-9BFB-44FF-8960-3537795F9EDA}" srcOrd="0" destOrd="0" presId="urn:microsoft.com/office/officeart/2008/layout/NameandTitleOrganizationalChart"/>
    <dgm:cxn modelId="{25485364-25BC-44C8-989A-BD73F9B23FA3}" type="presOf" srcId="{195DFCF2-ACB7-4C9F-AF21-7FEE1FED9E99}" destId="{C684D8C3-ED7A-4244-9AE9-57BEC2A47ADD}" srcOrd="1" destOrd="0" presId="urn:microsoft.com/office/officeart/2008/layout/NameandTitleOrganizationalChart"/>
    <dgm:cxn modelId="{5EEB6AE5-B8F1-4C41-AEE9-22B0A705AA6E}" type="presParOf" srcId="{0CAF4FD4-8E99-486A-81BC-2FBB2784AB6E}" destId="{2F907D37-1475-489A-BCAA-201953BD5F42}" srcOrd="0" destOrd="0" presId="urn:microsoft.com/office/officeart/2008/layout/NameandTitleOrganizationalChart"/>
    <dgm:cxn modelId="{B571EFA9-2F10-4C32-B7B9-D34A3640AE99}" type="presParOf" srcId="{2F907D37-1475-489A-BCAA-201953BD5F42}" destId="{01E29CB2-969C-4B2A-A094-E2A493675CF8}" srcOrd="0" destOrd="0" presId="urn:microsoft.com/office/officeart/2008/layout/NameandTitleOrganizationalChart"/>
    <dgm:cxn modelId="{498298E3-CD86-4AA7-920E-2268F94B7661}" type="presParOf" srcId="{01E29CB2-969C-4B2A-A094-E2A493675CF8}" destId="{D914A6BA-ABF4-44D7-A688-D860C6043148}" srcOrd="0" destOrd="0" presId="urn:microsoft.com/office/officeart/2008/layout/NameandTitleOrganizationalChart"/>
    <dgm:cxn modelId="{5AEBFB89-7530-4C8A-B61F-BDBA894C4551}" type="presParOf" srcId="{01E29CB2-969C-4B2A-A094-E2A493675CF8}" destId="{0AF39F5D-11FF-4D2A-A24C-2E22A46DF9AA}" srcOrd="1" destOrd="0" presId="urn:microsoft.com/office/officeart/2008/layout/NameandTitleOrganizationalChart"/>
    <dgm:cxn modelId="{D72E4658-FB6D-4505-9AD9-BB6D4A4D3226}" type="presParOf" srcId="{01E29CB2-969C-4B2A-A094-E2A493675CF8}" destId="{C6B8F6C5-A864-471F-B460-770F696A5558}" srcOrd="2" destOrd="0" presId="urn:microsoft.com/office/officeart/2008/layout/NameandTitleOrganizationalChart"/>
    <dgm:cxn modelId="{78738C9B-F9ED-42EE-A998-7711CFB2E917}" type="presParOf" srcId="{2F907D37-1475-489A-BCAA-201953BD5F42}" destId="{EA0390A7-0912-4B1D-B869-E4490CE6EA16}" srcOrd="1" destOrd="0" presId="urn:microsoft.com/office/officeart/2008/layout/NameandTitleOrganizationalChart"/>
    <dgm:cxn modelId="{62EBDE79-EF8E-4AB7-B59B-2F163C113A42}" type="presParOf" srcId="{EA0390A7-0912-4B1D-B869-E4490CE6EA16}" destId="{A7DF6662-9BFB-44FF-8960-3537795F9EDA}" srcOrd="0" destOrd="0" presId="urn:microsoft.com/office/officeart/2008/layout/NameandTitleOrganizationalChart"/>
    <dgm:cxn modelId="{6B671BB3-53CE-412F-BEF2-FD96D43DF815}" type="presParOf" srcId="{EA0390A7-0912-4B1D-B869-E4490CE6EA16}" destId="{37044C39-81B8-40EB-919F-ECB935976029}" srcOrd="1" destOrd="0" presId="urn:microsoft.com/office/officeart/2008/layout/NameandTitleOrganizationalChart"/>
    <dgm:cxn modelId="{FB263E13-8308-413E-A080-485D731A5DAA}" type="presParOf" srcId="{37044C39-81B8-40EB-919F-ECB935976029}" destId="{09FD8B88-9530-436B-BE41-F80E723509A7}" srcOrd="0" destOrd="0" presId="urn:microsoft.com/office/officeart/2008/layout/NameandTitleOrganizationalChart"/>
    <dgm:cxn modelId="{818B9DB1-63AF-4F8D-AABD-A19377048BED}" type="presParOf" srcId="{09FD8B88-9530-436B-BE41-F80E723509A7}" destId="{D3425A3B-8224-43A6-97AA-22E603DC9EB5}" srcOrd="0" destOrd="0" presId="urn:microsoft.com/office/officeart/2008/layout/NameandTitleOrganizationalChart"/>
    <dgm:cxn modelId="{09C5C7F3-DFF6-4B0D-9A4F-71DBA1D0E9BB}" type="presParOf" srcId="{09FD8B88-9530-436B-BE41-F80E723509A7}" destId="{BE335A61-5D3C-430F-AE22-0BB47208E12A}" srcOrd="1" destOrd="0" presId="urn:microsoft.com/office/officeart/2008/layout/NameandTitleOrganizationalChart"/>
    <dgm:cxn modelId="{631DAC38-16B5-4FBB-A7E7-EC178350BC9B}" type="presParOf" srcId="{09FD8B88-9530-436B-BE41-F80E723509A7}" destId="{EE680B63-1797-40EE-8FC2-0C65DAF26B88}" srcOrd="2" destOrd="0" presId="urn:microsoft.com/office/officeart/2008/layout/NameandTitleOrganizationalChart"/>
    <dgm:cxn modelId="{0B6E600F-9217-4A0B-BAA5-EDF37F4C3284}" type="presParOf" srcId="{37044C39-81B8-40EB-919F-ECB935976029}" destId="{758679AA-7DD3-4E43-9E7F-506F1BEFEF97}" srcOrd="1" destOrd="0" presId="urn:microsoft.com/office/officeart/2008/layout/NameandTitleOrganizationalChart"/>
    <dgm:cxn modelId="{5E9C705E-0204-45D8-A901-C6D16DD605B1}" type="presParOf" srcId="{37044C39-81B8-40EB-919F-ECB935976029}" destId="{0918AB56-BC7B-49F1-8095-FC46F2B1C49A}" srcOrd="2" destOrd="0" presId="urn:microsoft.com/office/officeart/2008/layout/NameandTitleOrganizationalChart"/>
    <dgm:cxn modelId="{CAFB513B-6424-4A29-A08A-394C47D04F3B}" type="presParOf" srcId="{EA0390A7-0912-4B1D-B869-E4490CE6EA16}" destId="{F3892E21-804B-4E08-A1DA-8FDA3C03D34B}" srcOrd="2" destOrd="0" presId="urn:microsoft.com/office/officeart/2008/layout/NameandTitleOrganizationalChart"/>
    <dgm:cxn modelId="{8A4F9E8F-13BB-47EC-83E6-9D21BB0346CD}" type="presParOf" srcId="{EA0390A7-0912-4B1D-B869-E4490CE6EA16}" destId="{5D819E4D-08BD-4224-BB78-8B38B2FE0CFA}" srcOrd="3" destOrd="0" presId="urn:microsoft.com/office/officeart/2008/layout/NameandTitleOrganizationalChart"/>
    <dgm:cxn modelId="{F0FD8C8A-8140-4D6D-AB51-28F0415C0F88}" type="presParOf" srcId="{5D819E4D-08BD-4224-BB78-8B38B2FE0CFA}" destId="{8A010E9B-524B-430C-BAF2-032DA08B21C8}" srcOrd="0" destOrd="0" presId="urn:microsoft.com/office/officeart/2008/layout/NameandTitleOrganizationalChart"/>
    <dgm:cxn modelId="{65186731-514C-49CB-A51E-0AEE4A29E194}" type="presParOf" srcId="{8A010E9B-524B-430C-BAF2-032DA08B21C8}" destId="{E56F8C6B-ED8F-4872-B85A-A16E1865A11B}" srcOrd="0" destOrd="0" presId="urn:microsoft.com/office/officeart/2008/layout/NameandTitleOrganizationalChart"/>
    <dgm:cxn modelId="{463DD04E-236C-4369-AA5B-AA5B2958FC38}" type="presParOf" srcId="{8A010E9B-524B-430C-BAF2-032DA08B21C8}" destId="{363A70AD-8B0B-408A-820E-54DE7417A9B9}" srcOrd="1" destOrd="0" presId="urn:microsoft.com/office/officeart/2008/layout/NameandTitleOrganizationalChart"/>
    <dgm:cxn modelId="{45B25C71-1FDC-497B-9D98-AD859BBEF0B3}" type="presParOf" srcId="{8A010E9B-524B-430C-BAF2-032DA08B21C8}" destId="{C62F4A0F-45F0-4270-B2A1-940DDDEBC211}" srcOrd="2" destOrd="0" presId="urn:microsoft.com/office/officeart/2008/layout/NameandTitleOrganizationalChart"/>
    <dgm:cxn modelId="{4A3D0C0C-8E07-4C71-9265-EB3CCD422CF9}" type="presParOf" srcId="{5D819E4D-08BD-4224-BB78-8B38B2FE0CFA}" destId="{F8B3C5AE-825A-4875-8658-AAA22B8C89DF}" srcOrd="1" destOrd="0" presId="urn:microsoft.com/office/officeart/2008/layout/NameandTitleOrganizationalChart"/>
    <dgm:cxn modelId="{0CC35CB5-84EB-41A0-A7D6-C32CB049E003}" type="presParOf" srcId="{5D819E4D-08BD-4224-BB78-8B38B2FE0CFA}" destId="{91FE83DC-69C3-4470-8ABA-C93F610FF299}" srcOrd="2" destOrd="0" presId="urn:microsoft.com/office/officeart/2008/layout/NameandTitleOrganizationalChart"/>
    <dgm:cxn modelId="{B6A768F6-B598-4907-BDB7-142ABED720B1}" type="presParOf" srcId="{EA0390A7-0912-4B1D-B869-E4490CE6EA16}" destId="{16039946-76D7-4AF3-9FD8-349A068AD1E2}" srcOrd="4" destOrd="0" presId="urn:microsoft.com/office/officeart/2008/layout/NameandTitleOrganizationalChart"/>
    <dgm:cxn modelId="{C16AA48C-6B84-4787-B8C6-AEE109037CFA}" type="presParOf" srcId="{EA0390A7-0912-4B1D-B869-E4490CE6EA16}" destId="{47581E53-F816-4828-9D78-6D0CAB195BEE}" srcOrd="5" destOrd="0" presId="urn:microsoft.com/office/officeart/2008/layout/NameandTitleOrganizationalChart"/>
    <dgm:cxn modelId="{47C602FC-869A-4C14-B908-355EA006FC3D}" type="presParOf" srcId="{47581E53-F816-4828-9D78-6D0CAB195BEE}" destId="{5104A585-301E-46BB-BDA0-391FE5496154}" srcOrd="0" destOrd="0" presId="urn:microsoft.com/office/officeart/2008/layout/NameandTitleOrganizationalChart"/>
    <dgm:cxn modelId="{C788E36C-CC1E-45CF-B73E-C84875905181}" type="presParOf" srcId="{5104A585-301E-46BB-BDA0-391FE5496154}" destId="{9D5BD9D4-A3D5-4203-8DA3-128DC96D355F}" srcOrd="0" destOrd="0" presId="urn:microsoft.com/office/officeart/2008/layout/NameandTitleOrganizationalChart"/>
    <dgm:cxn modelId="{156B6EE4-9F5D-4DD9-A9BC-5E5DE1AD26DC}" type="presParOf" srcId="{5104A585-301E-46BB-BDA0-391FE5496154}" destId="{BEF96E05-6DAB-4120-AD84-6F28B1EC225D}" srcOrd="1" destOrd="0" presId="urn:microsoft.com/office/officeart/2008/layout/NameandTitleOrganizationalChart"/>
    <dgm:cxn modelId="{4BFCB31B-2D26-45D1-B305-0C658DEF9932}" type="presParOf" srcId="{5104A585-301E-46BB-BDA0-391FE5496154}" destId="{E017CA64-4566-4587-BA09-59106E6A26D8}" srcOrd="2" destOrd="0" presId="urn:microsoft.com/office/officeart/2008/layout/NameandTitleOrganizationalChart"/>
    <dgm:cxn modelId="{FCA19CF3-AF0E-48B4-9374-424324A403C1}" type="presParOf" srcId="{47581E53-F816-4828-9D78-6D0CAB195BEE}" destId="{521EBBCF-9EE5-4FC2-A0C0-B617D48ADE45}" srcOrd="1" destOrd="0" presId="urn:microsoft.com/office/officeart/2008/layout/NameandTitleOrganizationalChart"/>
    <dgm:cxn modelId="{1ACC1BF3-280A-4121-B34A-BF71E73D6964}" type="presParOf" srcId="{47581E53-F816-4828-9D78-6D0CAB195BEE}" destId="{7325ED7E-52DC-480C-87AF-DC09F62CF322}" srcOrd="2" destOrd="0" presId="urn:microsoft.com/office/officeart/2008/layout/NameandTitleOrganizationalChart"/>
    <dgm:cxn modelId="{7FA7CC1F-61FD-419F-8ED9-2F61A159E96F}" type="presParOf" srcId="{2F907D37-1475-489A-BCAA-201953BD5F42}" destId="{AA34DF85-59E9-4B62-8466-00CFC7FCED50}" srcOrd="2" destOrd="0" presId="urn:microsoft.com/office/officeart/2008/layout/NameandTitleOrganizationalChart"/>
    <dgm:cxn modelId="{8EBA61C7-05B0-4FEC-9A13-A86DCE36581C}" type="presParOf" srcId="{AA34DF85-59E9-4B62-8466-00CFC7FCED50}" destId="{CD734599-D209-4BF2-BAF1-31750D8C50F7}" srcOrd="0" destOrd="0" presId="urn:microsoft.com/office/officeart/2008/layout/NameandTitleOrganizationalChart"/>
    <dgm:cxn modelId="{44C208D9-4A7E-464D-937A-1B3D127A41FB}" type="presParOf" srcId="{AA34DF85-59E9-4B62-8466-00CFC7FCED50}" destId="{FF317448-77DE-4FA3-9B00-6E401799DD8E}" srcOrd="1" destOrd="0" presId="urn:microsoft.com/office/officeart/2008/layout/NameandTitleOrganizationalChart"/>
    <dgm:cxn modelId="{0F2F401D-3713-4BEA-A35E-12CEE0C93646}" type="presParOf" srcId="{FF317448-77DE-4FA3-9B00-6E401799DD8E}" destId="{B27AE9AB-03E6-40DC-AB5B-BD479B7BE078}" srcOrd="0" destOrd="0" presId="urn:microsoft.com/office/officeart/2008/layout/NameandTitleOrganizationalChart"/>
    <dgm:cxn modelId="{DB301B73-BEB5-4A1B-A143-C415F1292BD7}" type="presParOf" srcId="{B27AE9AB-03E6-40DC-AB5B-BD479B7BE078}" destId="{A5A153B0-170F-4A70-803D-12547071BEA0}" srcOrd="0" destOrd="0" presId="urn:microsoft.com/office/officeart/2008/layout/NameandTitleOrganizationalChart"/>
    <dgm:cxn modelId="{0BFB8A42-621B-4960-BF4E-5084B15C848D}" type="presParOf" srcId="{B27AE9AB-03E6-40DC-AB5B-BD479B7BE078}" destId="{7364BC0A-03D7-41DF-A17F-29AA66F6E8B8}" srcOrd="1" destOrd="0" presId="urn:microsoft.com/office/officeart/2008/layout/NameandTitleOrganizationalChart"/>
    <dgm:cxn modelId="{F4EA7508-B339-4C49-B22F-9CC480E14394}" type="presParOf" srcId="{B27AE9AB-03E6-40DC-AB5B-BD479B7BE078}" destId="{C684D8C3-ED7A-4244-9AE9-57BEC2A47ADD}" srcOrd="2" destOrd="0" presId="urn:microsoft.com/office/officeart/2008/layout/NameandTitleOrganizationalChart"/>
    <dgm:cxn modelId="{67FB94EE-B2AD-40A1-B77F-D04F6D8C55FA}" type="presParOf" srcId="{FF317448-77DE-4FA3-9B00-6E401799DD8E}" destId="{FDD646CA-B0A1-4840-99EE-4BF72D420CC3}" srcOrd="1" destOrd="0" presId="urn:microsoft.com/office/officeart/2008/layout/NameandTitleOrganizationalChart"/>
    <dgm:cxn modelId="{30B18D84-B96D-4C25-B01B-B618C87F0F8E}" type="presParOf" srcId="{FF317448-77DE-4FA3-9B00-6E401799DD8E}" destId="{6FE89155-BCC0-4DA4-A810-471FA9D045B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B34902-325B-4107-87D5-6CCAF64A29B6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A6B469-F3DB-4FB2-8E40-164DCC482965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 smtClean="0"/>
            <a:t>Desayuno</a:t>
          </a:r>
          <a:endParaRPr lang="es-ES" dirty="0"/>
        </a:p>
      </dgm:t>
    </dgm:pt>
    <dgm:pt modelId="{A430CDEC-AACD-4A31-B457-8947E08535DA}" type="parTrans" cxnId="{69A589FA-D10D-4DD4-A521-DC38053DC7BC}">
      <dgm:prSet/>
      <dgm:spPr/>
      <dgm:t>
        <a:bodyPr/>
        <a:lstStyle/>
        <a:p>
          <a:endParaRPr lang="es-ES"/>
        </a:p>
      </dgm:t>
    </dgm:pt>
    <dgm:pt modelId="{7E716873-0E19-4ABE-8E7D-11F2F39CDD08}" type="sibTrans" cxnId="{69A589FA-D10D-4DD4-A521-DC38053DC7BC}">
      <dgm:prSet custT="1"/>
      <dgm:spPr/>
      <dgm:t>
        <a:bodyPr/>
        <a:lstStyle/>
        <a:p>
          <a:r>
            <a:rPr lang="es-ES" sz="1800" dirty="0" smtClean="0"/>
            <a:t>Niño habituado a desayunar</a:t>
          </a:r>
          <a:endParaRPr lang="es-ES" sz="1800" dirty="0"/>
        </a:p>
      </dgm:t>
    </dgm:pt>
    <dgm:pt modelId="{1841B27B-3AF0-4C10-A798-E219C48CF6AA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ES" sz="1300" dirty="0" smtClean="0"/>
            <a:t>¿DEFICIT DE MICRONUTRIENTES PARA EL INICIO DEL DIA</a:t>
          </a:r>
          <a:endParaRPr lang="es-ES" sz="1300" dirty="0"/>
        </a:p>
      </dgm:t>
    </dgm:pt>
    <dgm:pt modelId="{21C3CFD3-9686-4305-9A44-E911A49B1988}" type="parTrans" cxnId="{09981BD0-A846-4A7F-8496-B4415A118BC2}">
      <dgm:prSet/>
      <dgm:spPr/>
      <dgm:t>
        <a:bodyPr/>
        <a:lstStyle/>
        <a:p>
          <a:endParaRPr lang="es-ES"/>
        </a:p>
      </dgm:t>
    </dgm:pt>
    <dgm:pt modelId="{5177D7A2-2CC5-41D9-9D6E-23B1D31CB134}" type="sibTrans" cxnId="{09981BD0-A846-4A7F-8496-B4415A118BC2}">
      <dgm:prSet/>
      <dgm:spPr/>
      <dgm:t>
        <a:bodyPr/>
        <a:lstStyle/>
        <a:p>
          <a:r>
            <a:rPr lang="es-ES" b="1" smtClean="0"/>
            <a:t>BAJO. NO </a:t>
          </a:r>
          <a:r>
            <a:rPr lang="es-ES" b="1" dirty="0" smtClean="0"/>
            <a:t>LLEGA AL 20%</a:t>
          </a:r>
          <a:endParaRPr lang="es-ES" b="1" dirty="0"/>
        </a:p>
      </dgm:t>
    </dgm:pt>
    <dgm:pt modelId="{D6F3223A-6C0F-40A8-B4EC-09F15AC15808}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POSIBILIDAD DE NO TERMINAR EL DIA CON LA CANTIDAD DE MICRO/MACRO NUTRIENTES CUBIERTA</a:t>
          </a:r>
          <a:endParaRPr lang="es-ES" dirty="0"/>
        </a:p>
      </dgm:t>
    </dgm:pt>
    <dgm:pt modelId="{9443DD15-5816-4849-87F7-A151881DA8E3}" type="parTrans" cxnId="{CC6FDAD5-D2AF-4F3E-BC57-95788FD8B14A}">
      <dgm:prSet/>
      <dgm:spPr/>
      <dgm:t>
        <a:bodyPr/>
        <a:lstStyle/>
        <a:p>
          <a:endParaRPr lang="es-ES"/>
        </a:p>
      </dgm:t>
    </dgm:pt>
    <dgm:pt modelId="{3639B5CE-3033-4ADC-8586-2BCA8B97F041}" type="sibTrans" cxnId="{CC6FDAD5-D2AF-4F3E-BC57-95788FD8B14A}">
      <dgm:prSet/>
      <dgm:spPr/>
      <dgm:t>
        <a:bodyPr/>
        <a:lstStyle/>
        <a:p>
          <a:r>
            <a:rPr lang="es-ES" b="1" dirty="0" smtClean="0"/>
            <a:t>PRACTICAMENTE INEXISTENTE</a:t>
          </a:r>
          <a:endParaRPr lang="es-ES" b="1" dirty="0"/>
        </a:p>
      </dgm:t>
    </dgm:pt>
    <dgm:pt modelId="{C607F72B-26F3-424C-80CB-3C78F78DE3C7}">
      <dgm:prSet phldrT="[Texto]"/>
      <dgm:spPr>
        <a:solidFill>
          <a:srgbClr val="00B050"/>
        </a:solidFill>
      </dgm:spPr>
      <dgm:t>
        <a:bodyPr/>
        <a:lstStyle/>
        <a:p>
          <a:r>
            <a:rPr lang="es-ES" dirty="0" smtClean="0"/>
            <a:t>RETRASO EN EL DESARROLLO COGNITIVO</a:t>
          </a:r>
          <a:endParaRPr lang="es-ES" dirty="0"/>
        </a:p>
      </dgm:t>
    </dgm:pt>
    <dgm:pt modelId="{B129B3B9-DEE1-4C4E-8AFC-E564CFF086E1}" type="parTrans" cxnId="{BFF2FCC2-C899-4289-9DC5-3668A8EBEA8B}">
      <dgm:prSet/>
      <dgm:spPr/>
      <dgm:t>
        <a:bodyPr/>
        <a:lstStyle/>
        <a:p>
          <a:endParaRPr lang="es-ES"/>
        </a:p>
      </dgm:t>
    </dgm:pt>
    <dgm:pt modelId="{3DFB45FE-563E-43C0-9340-269B410984E8}" type="sibTrans" cxnId="{BFF2FCC2-C899-4289-9DC5-3668A8EBEA8B}">
      <dgm:prSet custT="1"/>
      <dgm:spPr/>
      <dgm:t>
        <a:bodyPr/>
        <a:lstStyle/>
        <a:p>
          <a:pPr algn="ctr"/>
          <a:r>
            <a:rPr lang="es-ES" sz="1400" b="1" dirty="0" smtClean="0"/>
            <a:t>NO APRECIABLE. AL CONTRARIO, MUCHA MAS CAPACIDAD DE APRENDIZAJE</a:t>
          </a:r>
          <a:endParaRPr lang="es-ES" sz="1400" b="1" dirty="0"/>
        </a:p>
      </dgm:t>
    </dgm:pt>
    <dgm:pt modelId="{0CAF4FD4-8E99-486A-81BC-2FBB2784AB6E}" type="pres">
      <dgm:prSet presAssocID="{7CB34902-325B-4107-87D5-6CCAF64A29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F907D37-1475-489A-BCAA-201953BD5F42}" type="pres">
      <dgm:prSet presAssocID="{FDA6B469-F3DB-4FB2-8E40-164DCC482965}" presName="hierRoot1" presStyleCnt="0">
        <dgm:presLayoutVars>
          <dgm:hierBranch val="init"/>
        </dgm:presLayoutVars>
      </dgm:prSet>
      <dgm:spPr/>
    </dgm:pt>
    <dgm:pt modelId="{01E29CB2-969C-4B2A-A094-E2A493675CF8}" type="pres">
      <dgm:prSet presAssocID="{FDA6B469-F3DB-4FB2-8E40-164DCC482965}" presName="rootComposite1" presStyleCnt="0"/>
      <dgm:spPr/>
    </dgm:pt>
    <dgm:pt modelId="{D914A6BA-ABF4-44D7-A688-D860C6043148}" type="pres">
      <dgm:prSet presAssocID="{FDA6B469-F3DB-4FB2-8E40-164DCC48296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0AF39F5D-11FF-4D2A-A24C-2E22A46DF9AA}" type="pres">
      <dgm:prSet presAssocID="{FDA6B469-F3DB-4FB2-8E40-164DCC482965}" presName="titleText1" presStyleLbl="fgAcc0" presStyleIdx="0" presStyleCnt="1" custScaleX="196451" custScaleY="112076" custLinFactNeighborX="-22062" custLinFactNeighborY="-12912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B8F6C5-A864-471F-B460-770F696A5558}" type="pres">
      <dgm:prSet presAssocID="{FDA6B469-F3DB-4FB2-8E40-164DCC482965}" presName="rootConnector1" presStyleLbl="node1" presStyleIdx="0" presStyleCnt="3"/>
      <dgm:spPr/>
      <dgm:t>
        <a:bodyPr/>
        <a:lstStyle/>
        <a:p>
          <a:endParaRPr lang="es-ES"/>
        </a:p>
      </dgm:t>
    </dgm:pt>
    <dgm:pt modelId="{EA0390A7-0912-4B1D-B869-E4490CE6EA16}" type="pres">
      <dgm:prSet presAssocID="{FDA6B469-F3DB-4FB2-8E40-164DCC482965}" presName="hierChild2" presStyleCnt="0"/>
      <dgm:spPr/>
    </dgm:pt>
    <dgm:pt modelId="{A7DF6662-9BFB-44FF-8960-3537795F9EDA}" type="pres">
      <dgm:prSet presAssocID="{21C3CFD3-9686-4305-9A44-E911A49B1988}" presName="Name37" presStyleLbl="parChTrans1D2" presStyleIdx="0" presStyleCnt="3"/>
      <dgm:spPr/>
      <dgm:t>
        <a:bodyPr/>
        <a:lstStyle/>
        <a:p>
          <a:endParaRPr lang="es-ES"/>
        </a:p>
      </dgm:t>
    </dgm:pt>
    <dgm:pt modelId="{37044C39-81B8-40EB-919F-ECB935976029}" type="pres">
      <dgm:prSet presAssocID="{1841B27B-3AF0-4C10-A798-E219C48CF6AA}" presName="hierRoot2" presStyleCnt="0">
        <dgm:presLayoutVars>
          <dgm:hierBranch val="init"/>
        </dgm:presLayoutVars>
      </dgm:prSet>
      <dgm:spPr/>
    </dgm:pt>
    <dgm:pt modelId="{09FD8B88-9530-436B-BE41-F80E723509A7}" type="pres">
      <dgm:prSet presAssocID="{1841B27B-3AF0-4C10-A798-E219C48CF6AA}" presName="rootComposite" presStyleCnt="0"/>
      <dgm:spPr/>
    </dgm:pt>
    <dgm:pt modelId="{D3425A3B-8224-43A6-97AA-22E603DC9EB5}" type="pres">
      <dgm:prSet presAssocID="{1841B27B-3AF0-4C10-A798-E219C48CF6AA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335A61-5D3C-430F-AE22-0BB47208E12A}" type="pres">
      <dgm:prSet presAssocID="{1841B27B-3AF0-4C10-A798-E219C48CF6AA}" presName="titleText2" presStyleLbl="fgAcc1" presStyleIdx="0" presStyleCnt="3" custScaleX="116416" custScaleY="199836" custLinFactNeighborX="3549" custLinFactNeighborY="77735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E680B63-1797-40EE-8FC2-0C65DAF26B88}" type="pres">
      <dgm:prSet presAssocID="{1841B27B-3AF0-4C10-A798-E219C48CF6AA}" presName="rootConnector" presStyleLbl="node2" presStyleIdx="0" presStyleCnt="0"/>
      <dgm:spPr/>
      <dgm:t>
        <a:bodyPr/>
        <a:lstStyle/>
        <a:p>
          <a:endParaRPr lang="es-ES"/>
        </a:p>
      </dgm:t>
    </dgm:pt>
    <dgm:pt modelId="{758679AA-7DD3-4E43-9E7F-506F1BEFEF97}" type="pres">
      <dgm:prSet presAssocID="{1841B27B-3AF0-4C10-A798-E219C48CF6AA}" presName="hierChild4" presStyleCnt="0"/>
      <dgm:spPr/>
    </dgm:pt>
    <dgm:pt modelId="{0918AB56-BC7B-49F1-8095-FC46F2B1C49A}" type="pres">
      <dgm:prSet presAssocID="{1841B27B-3AF0-4C10-A798-E219C48CF6AA}" presName="hierChild5" presStyleCnt="0"/>
      <dgm:spPr/>
    </dgm:pt>
    <dgm:pt modelId="{F3892E21-804B-4E08-A1DA-8FDA3C03D34B}" type="pres">
      <dgm:prSet presAssocID="{9443DD15-5816-4849-87F7-A151881DA8E3}" presName="Name37" presStyleLbl="parChTrans1D2" presStyleIdx="1" presStyleCnt="3"/>
      <dgm:spPr/>
      <dgm:t>
        <a:bodyPr/>
        <a:lstStyle/>
        <a:p>
          <a:endParaRPr lang="es-ES"/>
        </a:p>
      </dgm:t>
    </dgm:pt>
    <dgm:pt modelId="{5D819E4D-08BD-4224-BB78-8B38B2FE0CFA}" type="pres">
      <dgm:prSet presAssocID="{D6F3223A-6C0F-40A8-B4EC-09F15AC15808}" presName="hierRoot2" presStyleCnt="0">
        <dgm:presLayoutVars>
          <dgm:hierBranch val="init"/>
        </dgm:presLayoutVars>
      </dgm:prSet>
      <dgm:spPr/>
    </dgm:pt>
    <dgm:pt modelId="{8A010E9B-524B-430C-BAF2-032DA08B21C8}" type="pres">
      <dgm:prSet presAssocID="{D6F3223A-6C0F-40A8-B4EC-09F15AC15808}" presName="rootComposite" presStyleCnt="0"/>
      <dgm:spPr/>
    </dgm:pt>
    <dgm:pt modelId="{E56F8C6B-ED8F-4872-B85A-A16E1865A11B}" type="pres">
      <dgm:prSet presAssocID="{D6F3223A-6C0F-40A8-B4EC-09F15AC15808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363A70AD-8B0B-408A-820E-54DE7417A9B9}" type="pres">
      <dgm:prSet presAssocID="{D6F3223A-6C0F-40A8-B4EC-09F15AC15808}" presName="titleText2" presStyleLbl="fgAcc1" presStyleIdx="1" presStyleCnt="3" custScaleX="117702" custScaleY="170372" custLinFactNeighborX="-710" custLinFactNeighborY="7832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62F4A0F-45F0-4270-B2A1-940DDDEBC211}" type="pres">
      <dgm:prSet presAssocID="{D6F3223A-6C0F-40A8-B4EC-09F15AC15808}" presName="rootConnector" presStyleLbl="node2" presStyleIdx="0" presStyleCnt="0"/>
      <dgm:spPr/>
      <dgm:t>
        <a:bodyPr/>
        <a:lstStyle/>
        <a:p>
          <a:endParaRPr lang="es-ES"/>
        </a:p>
      </dgm:t>
    </dgm:pt>
    <dgm:pt modelId="{F8B3C5AE-825A-4875-8658-AAA22B8C89DF}" type="pres">
      <dgm:prSet presAssocID="{D6F3223A-6C0F-40A8-B4EC-09F15AC15808}" presName="hierChild4" presStyleCnt="0"/>
      <dgm:spPr/>
    </dgm:pt>
    <dgm:pt modelId="{91FE83DC-69C3-4470-8ABA-C93F610FF299}" type="pres">
      <dgm:prSet presAssocID="{D6F3223A-6C0F-40A8-B4EC-09F15AC15808}" presName="hierChild5" presStyleCnt="0"/>
      <dgm:spPr/>
    </dgm:pt>
    <dgm:pt modelId="{16039946-76D7-4AF3-9FD8-349A068AD1E2}" type="pres">
      <dgm:prSet presAssocID="{B129B3B9-DEE1-4C4E-8AFC-E564CFF086E1}" presName="Name37" presStyleLbl="parChTrans1D2" presStyleIdx="2" presStyleCnt="3"/>
      <dgm:spPr/>
      <dgm:t>
        <a:bodyPr/>
        <a:lstStyle/>
        <a:p>
          <a:endParaRPr lang="es-ES"/>
        </a:p>
      </dgm:t>
    </dgm:pt>
    <dgm:pt modelId="{47581E53-F816-4828-9D78-6D0CAB195BEE}" type="pres">
      <dgm:prSet presAssocID="{C607F72B-26F3-424C-80CB-3C78F78DE3C7}" presName="hierRoot2" presStyleCnt="0">
        <dgm:presLayoutVars>
          <dgm:hierBranch val="init"/>
        </dgm:presLayoutVars>
      </dgm:prSet>
      <dgm:spPr/>
    </dgm:pt>
    <dgm:pt modelId="{5104A585-301E-46BB-BDA0-391FE5496154}" type="pres">
      <dgm:prSet presAssocID="{C607F72B-26F3-424C-80CB-3C78F78DE3C7}" presName="rootComposite" presStyleCnt="0"/>
      <dgm:spPr/>
    </dgm:pt>
    <dgm:pt modelId="{9D5BD9D4-A3D5-4203-8DA3-128DC96D355F}" type="pres">
      <dgm:prSet presAssocID="{C607F72B-26F3-424C-80CB-3C78F78DE3C7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es-ES"/>
        </a:p>
      </dgm:t>
    </dgm:pt>
    <dgm:pt modelId="{BEF96E05-6DAB-4120-AD84-6F28B1EC225D}" type="pres">
      <dgm:prSet presAssocID="{C607F72B-26F3-424C-80CB-3C78F78DE3C7}" presName="titleText2" presStyleLbl="fgAcc1" presStyleIdx="2" presStyleCnt="3" custScaleX="131418" custScaleY="185770" custLinFactNeighborX="3620" custLinFactNeighborY="90328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017CA64-4566-4587-BA09-59106E6A26D8}" type="pres">
      <dgm:prSet presAssocID="{C607F72B-26F3-424C-80CB-3C78F78DE3C7}" presName="rootConnector" presStyleLbl="node2" presStyleIdx="0" presStyleCnt="0"/>
      <dgm:spPr/>
      <dgm:t>
        <a:bodyPr/>
        <a:lstStyle/>
        <a:p>
          <a:endParaRPr lang="es-ES"/>
        </a:p>
      </dgm:t>
    </dgm:pt>
    <dgm:pt modelId="{521EBBCF-9EE5-4FC2-A0C0-B617D48ADE45}" type="pres">
      <dgm:prSet presAssocID="{C607F72B-26F3-424C-80CB-3C78F78DE3C7}" presName="hierChild4" presStyleCnt="0"/>
      <dgm:spPr/>
    </dgm:pt>
    <dgm:pt modelId="{7325ED7E-52DC-480C-87AF-DC09F62CF322}" type="pres">
      <dgm:prSet presAssocID="{C607F72B-26F3-424C-80CB-3C78F78DE3C7}" presName="hierChild5" presStyleCnt="0"/>
      <dgm:spPr/>
    </dgm:pt>
    <dgm:pt modelId="{AA34DF85-59E9-4B62-8466-00CFC7FCED50}" type="pres">
      <dgm:prSet presAssocID="{FDA6B469-F3DB-4FB2-8E40-164DCC482965}" presName="hierChild3" presStyleCnt="0"/>
      <dgm:spPr/>
    </dgm:pt>
  </dgm:ptLst>
  <dgm:cxnLst>
    <dgm:cxn modelId="{B66CE787-2216-4169-A7A5-C61BF3A1CD44}" type="presOf" srcId="{C607F72B-26F3-424C-80CB-3C78F78DE3C7}" destId="{E017CA64-4566-4587-BA09-59106E6A26D8}" srcOrd="1" destOrd="0" presId="urn:microsoft.com/office/officeart/2008/layout/NameandTitleOrganizationalChart"/>
    <dgm:cxn modelId="{DA4294FB-4D6B-4220-BAA2-4BB797A5BC1A}" type="presOf" srcId="{21C3CFD3-9686-4305-9A44-E911A49B1988}" destId="{A7DF6662-9BFB-44FF-8960-3537795F9EDA}" srcOrd="0" destOrd="0" presId="urn:microsoft.com/office/officeart/2008/layout/NameandTitleOrganizationalChart"/>
    <dgm:cxn modelId="{74DDD897-3D7F-4984-B263-5B9DAFEC05A8}" type="presOf" srcId="{D6F3223A-6C0F-40A8-B4EC-09F15AC15808}" destId="{C62F4A0F-45F0-4270-B2A1-940DDDEBC211}" srcOrd="1" destOrd="0" presId="urn:microsoft.com/office/officeart/2008/layout/NameandTitleOrganizationalChart"/>
    <dgm:cxn modelId="{09981BD0-A846-4A7F-8496-B4415A118BC2}" srcId="{FDA6B469-F3DB-4FB2-8E40-164DCC482965}" destId="{1841B27B-3AF0-4C10-A798-E219C48CF6AA}" srcOrd="0" destOrd="0" parTransId="{21C3CFD3-9686-4305-9A44-E911A49B1988}" sibTransId="{5177D7A2-2CC5-41D9-9D6E-23B1D31CB134}"/>
    <dgm:cxn modelId="{EE3C8763-D0AF-4675-9702-FFD58DF223DE}" type="presOf" srcId="{FDA6B469-F3DB-4FB2-8E40-164DCC482965}" destId="{C6B8F6C5-A864-471F-B460-770F696A5558}" srcOrd="1" destOrd="0" presId="urn:microsoft.com/office/officeart/2008/layout/NameandTitleOrganizationalChart"/>
    <dgm:cxn modelId="{41703249-7EAC-48B1-BA8F-1DA45A6C7934}" type="presOf" srcId="{B129B3B9-DEE1-4C4E-8AFC-E564CFF086E1}" destId="{16039946-76D7-4AF3-9FD8-349A068AD1E2}" srcOrd="0" destOrd="0" presId="urn:microsoft.com/office/officeart/2008/layout/NameandTitleOrganizationalChart"/>
    <dgm:cxn modelId="{69A589FA-D10D-4DD4-A521-DC38053DC7BC}" srcId="{7CB34902-325B-4107-87D5-6CCAF64A29B6}" destId="{FDA6B469-F3DB-4FB2-8E40-164DCC482965}" srcOrd="0" destOrd="0" parTransId="{A430CDEC-AACD-4A31-B457-8947E08535DA}" sibTransId="{7E716873-0E19-4ABE-8E7D-11F2F39CDD08}"/>
    <dgm:cxn modelId="{0E6DB49B-0FCF-4216-A77B-46790B0B280A}" type="presOf" srcId="{1841B27B-3AF0-4C10-A798-E219C48CF6AA}" destId="{EE680B63-1797-40EE-8FC2-0C65DAF26B88}" srcOrd="1" destOrd="0" presId="urn:microsoft.com/office/officeart/2008/layout/NameandTitleOrganizationalChart"/>
    <dgm:cxn modelId="{5E11C710-BB0F-4CCF-BDA6-2DA53A8567E7}" type="presOf" srcId="{3639B5CE-3033-4ADC-8586-2BCA8B97F041}" destId="{363A70AD-8B0B-408A-820E-54DE7417A9B9}" srcOrd="0" destOrd="0" presId="urn:microsoft.com/office/officeart/2008/layout/NameandTitleOrganizationalChart"/>
    <dgm:cxn modelId="{6DCA6E52-268E-4743-B819-4996957912CB}" type="presOf" srcId="{7E716873-0E19-4ABE-8E7D-11F2F39CDD08}" destId="{0AF39F5D-11FF-4D2A-A24C-2E22A46DF9AA}" srcOrd="0" destOrd="0" presId="urn:microsoft.com/office/officeart/2008/layout/NameandTitleOrganizationalChart"/>
    <dgm:cxn modelId="{CC6FDAD5-D2AF-4F3E-BC57-95788FD8B14A}" srcId="{FDA6B469-F3DB-4FB2-8E40-164DCC482965}" destId="{D6F3223A-6C0F-40A8-B4EC-09F15AC15808}" srcOrd="1" destOrd="0" parTransId="{9443DD15-5816-4849-87F7-A151881DA8E3}" sibTransId="{3639B5CE-3033-4ADC-8586-2BCA8B97F041}"/>
    <dgm:cxn modelId="{508E1AAD-39A2-4BDB-A33F-17E7F99C0926}" type="presOf" srcId="{5177D7A2-2CC5-41D9-9D6E-23B1D31CB134}" destId="{BE335A61-5D3C-430F-AE22-0BB47208E12A}" srcOrd="0" destOrd="0" presId="urn:microsoft.com/office/officeart/2008/layout/NameandTitleOrganizationalChart"/>
    <dgm:cxn modelId="{BFF2FCC2-C899-4289-9DC5-3668A8EBEA8B}" srcId="{FDA6B469-F3DB-4FB2-8E40-164DCC482965}" destId="{C607F72B-26F3-424C-80CB-3C78F78DE3C7}" srcOrd="2" destOrd="0" parTransId="{B129B3B9-DEE1-4C4E-8AFC-E564CFF086E1}" sibTransId="{3DFB45FE-563E-43C0-9340-269B410984E8}"/>
    <dgm:cxn modelId="{0005C12B-6FEB-44FB-81FF-E01412E0AD22}" type="presOf" srcId="{FDA6B469-F3DB-4FB2-8E40-164DCC482965}" destId="{D914A6BA-ABF4-44D7-A688-D860C6043148}" srcOrd="0" destOrd="0" presId="urn:microsoft.com/office/officeart/2008/layout/NameandTitleOrganizationalChart"/>
    <dgm:cxn modelId="{78212776-8B3D-42B8-B59A-A630F1452553}" type="presOf" srcId="{1841B27B-3AF0-4C10-A798-E219C48CF6AA}" destId="{D3425A3B-8224-43A6-97AA-22E603DC9EB5}" srcOrd="0" destOrd="0" presId="urn:microsoft.com/office/officeart/2008/layout/NameandTitleOrganizationalChart"/>
    <dgm:cxn modelId="{D35B2C89-EE35-4C6B-BD09-14FC9DC779CD}" type="presOf" srcId="{C607F72B-26F3-424C-80CB-3C78F78DE3C7}" destId="{9D5BD9D4-A3D5-4203-8DA3-128DC96D355F}" srcOrd="0" destOrd="0" presId="urn:microsoft.com/office/officeart/2008/layout/NameandTitleOrganizationalChart"/>
    <dgm:cxn modelId="{0734A27F-15FC-4F34-A734-3FEF44867276}" type="presOf" srcId="{9443DD15-5816-4849-87F7-A151881DA8E3}" destId="{F3892E21-804B-4E08-A1DA-8FDA3C03D34B}" srcOrd="0" destOrd="0" presId="urn:microsoft.com/office/officeart/2008/layout/NameandTitleOrganizationalChart"/>
    <dgm:cxn modelId="{81A6B0CE-080C-41D2-8EA0-DE305FE588C3}" type="presOf" srcId="{3DFB45FE-563E-43C0-9340-269B410984E8}" destId="{BEF96E05-6DAB-4120-AD84-6F28B1EC225D}" srcOrd="0" destOrd="0" presId="urn:microsoft.com/office/officeart/2008/layout/NameandTitleOrganizationalChart"/>
    <dgm:cxn modelId="{2B1A5EC2-B37F-43A2-966F-B49F5CA69B8B}" type="presOf" srcId="{D6F3223A-6C0F-40A8-B4EC-09F15AC15808}" destId="{E56F8C6B-ED8F-4872-B85A-A16E1865A11B}" srcOrd="0" destOrd="0" presId="urn:microsoft.com/office/officeart/2008/layout/NameandTitleOrganizationalChart"/>
    <dgm:cxn modelId="{C7F5A85B-C880-4247-B3D5-EA2524379D5E}" type="presOf" srcId="{7CB34902-325B-4107-87D5-6CCAF64A29B6}" destId="{0CAF4FD4-8E99-486A-81BC-2FBB2784AB6E}" srcOrd="0" destOrd="0" presId="urn:microsoft.com/office/officeart/2008/layout/NameandTitleOrganizationalChart"/>
    <dgm:cxn modelId="{42ACE0A8-96E7-40FD-B62F-68D6C3051917}" type="presParOf" srcId="{0CAF4FD4-8E99-486A-81BC-2FBB2784AB6E}" destId="{2F907D37-1475-489A-BCAA-201953BD5F42}" srcOrd="0" destOrd="0" presId="urn:microsoft.com/office/officeart/2008/layout/NameandTitleOrganizationalChart"/>
    <dgm:cxn modelId="{276BAE5F-E15C-4BA6-BAE9-0797CF95C37D}" type="presParOf" srcId="{2F907D37-1475-489A-BCAA-201953BD5F42}" destId="{01E29CB2-969C-4B2A-A094-E2A493675CF8}" srcOrd="0" destOrd="0" presId="urn:microsoft.com/office/officeart/2008/layout/NameandTitleOrganizationalChart"/>
    <dgm:cxn modelId="{C9EAB3A7-5543-4E70-A67C-9A33AA9CFE8F}" type="presParOf" srcId="{01E29CB2-969C-4B2A-A094-E2A493675CF8}" destId="{D914A6BA-ABF4-44D7-A688-D860C6043148}" srcOrd="0" destOrd="0" presId="urn:microsoft.com/office/officeart/2008/layout/NameandTitleOrganizationalChart"/>
    <dgm:cxn modelId="{66902B11-032A-4367-8F1C-2A485F2845BD}" type="presParOf" srcId="{01E29CB2-969C-4B2A-A094-E2A493675CF8}" destId="{0AF39F5D-11FF-4D2A-A24C-2E22A46DF9AA}" srcOrd="1" destOrd="0" presId="urn:microsoft.com/office/officeart/2008/layout/NameandTitleOrganizationalChart"/>
    <dgm:cxn modelId="{7DE1F566-A716-4D18-BF10-352BAFEFB255}" type="presParOf" srcId="{01E29CB2-969C-4B2A-A094-E2A493675CF8}" destId="{C6B8F6C5-A864-471F-B460-770F696A5558}" srcOrd="2" destOrd="0" presId="urn:microsoft.com/office/officeart/2008/layout/NameandTitleOrganizationalChart"/>
    <dgm:cxn modelId="{5A43DD38-0580-4E90-A9C8-051BAE33A497}" type="presParOf" srcId="{2F907D37-1475-489A-BCAA-201953BD5F42}" destId="{EA0390A7-0912-4B1D-B869-E4490CE6EA16}" srcOrd="1" destOrd="0" presId="urn:microsoft.com/office/officeart/2008/layout/NameandTitleOrganizationalChart"/>
    <dgm:cxn modelId="{C1E8BEB3-3DFD-45F6-8CEC-9563A356157C}" type="presParOf" srcId="{EA0390A7-0912-4B1D-B869-E4490CE6EA16}" destId="{A7DF6662-9BFB-44FF-8960-3537795F9EDA}" srcOrd="0" destOrd="0" presId="urn:microsoft.com/office/officeart/2008/layout/NameandTitleOrganizationalChart"/>
    <dgm:cxn modelId="{A205B817-1133-4C87-9D5A-ADB4BD8653BA}" type="presParOf" srcId="{EA0390A7-0912-4B1D-B869-E4490CE6EA16}" destId="{37044C39-81B8-40EB-919F-ECB935976029}" srcOrd="1" destOrd="0" presId="urn:microsoft.com/office/officeart/2008/layout/NameandTitleOrganizationalChart"/>
    <dgm:cxn modelId="{327B634B-EF90-4939-80B1-3815C7B9C54D}" type="presParOf" srcId="{37044C39-81B8-40EB-919F-ECB935976029}" destId="{09FD8B88-9530-436B-BE41-F80E723509A7}" srcOrd="0" destOrd="0" presId="urn:microsoft.com/office/officeart/2008/layout/NameandTitleOrganizationalChart"/>
    <dgm:cxn modelId="{69C84C69-9470-4726-B740-799437B38608}" type="presParOf" srcId="{09FD8B88-9530-436B-BE41-F80E723509A7}" destId="{D3425A3B-8224-43A6-97AA-22E603DC9EB5}" srcOrd="0" destOrd="0" presId="urn:microsoft.com/office/officeart/2008/layout/NameandTitleOrganizationalChart"/>
    <dgm:cxn modelId="{6083FB3F-D7CA-45D3-8292-697BA83C876F}" type="presParOf" srcId="{09FD8B88-9530-436B-BE41-F80E723509A7}" destId="{BE335A61-5D3C-430F-AE22-0BB47208E12A}" srcOrd="1" destOrd="0" presId="urn:microsoft.com/office/officeart/2008/layout/NameandTitleOrganizationalChart"/>
    <dgm:cxn modelId="{53F6D35C-A0E2-4D71-8010-18CE90B3A97A}" type="presParOf" srcId="{09FD8B88-9530-436B-BE41-F80E723509A7}" destId="{EE680B63-1797-40EE-8FC2-0C65DAF26B88}" srcOrd="2" destOrd="0" presId="urn:microsoft.com/office/officeart/2008/layout/NameandTitleOrganizationalChart"/>
    <dgm:cxn modelId="{C548C5DB-27CA-4BD5-AD10-97817A8BC843}" type="presParOf" srcId="{37044C39-81B8-40EB-919F-ECB935976029}" destId="{758679AA-7DD3-4E43-9E7F-506F1BEFEF97}" srcOrd="1" destOrd="0" presId="urn:microsoft.com/office/officeart/2008/layout/NameandTitleOrganizationalChart"/>
    <dgm:cxn modelId="{0FA2CF55-B5AB-4410-AD36-CE64C3DEADE9}" type="presParOf" srcId="{37044C39-81B8-40EB-919F-ECB935976029}" destId="{0918AB56-BC7B-49F1-8095-FC46F2B1C49A}" srcOrd="2" destOrd="0" presId="urn:microsoft.com/office/officeart/2008/layout/NameandTitleOrganizationalChart"/>
    <dgm:cxn modelId="{12718FD2-69BA-4666-866F-9468A4E2CE54}" type="presParOf" srcId="{EA0390A7-0912-4B1D-B869-E4490CE6EA16}" destId="{F3892E21-804B-4E08-A1DA-8FDA3C03D34B}" srcOrd="2" destOrd="0" presId="urn:microsoft.com/office/officeart/2008/layout/NameandTitleOrganizationalChart"/>
    <dgm:cxn modelId="{418BC3CE-DBF9-458E-9AAE-BAA633953931}" type="presParOf" srcId="{EA0390A7-0912-4B1D-B869-E4490CE6EA16}" destId="{5D819E4D-08BD-4224-BB78-8B38B2FE0CFA}" srcOrd="3" destOrd="0" presId="urn:microsoft.com/office/officeart/2008/layout/NameandTitleOrganizationalChart"/>
    <dgm:cxn modelId="{F3399CF1-5AF4-45E1-B6FB-6233905DAE36}" type="presParOf" srcId="{5D819E4D-08BD-4224-BB78-8B38B2FE0CFA}" destId="{8A010E9B-524B-430C-BAF2-032DA08B21C8}" srcOrd="0" destOrd="0" presId="urn:microsoft.com/office/officeart/2008/layout/NameandTitleOrganizationalChart"/>
    <dgm:cxn modelId="{8F97E9E2-40A0-43F4-9EFC-1B7CBABCD1C8}" type="presParOf" srcId="{8A010E9B-524B-430C-BAF2-032DA08B21C8}" destId="{E56F8C6B-ED8F-4872-B85A-A16E1865A11B}" srcOrd="0" destOrd="0" presId="urn:microsoft.com/office/officeart/2008/layout/NameandTitleOrganizationalChart"/>
    <dgm:cxn modelId="{04ECAE5C-FC8C-47D8-B868-AD23D448AFA2}" type="presParOf" srcId="{8A010E9B-524B-430C-BAF2-032DA08B21C8}" destId="{363A70AD-8B0B-408A-820E-54DE7417A9B9}" srcOrd="1" destOrd="0" presId="urn:microsoft.com/office/officeart/2008/layout/NameandTitleOrganizationalChart"/>
    <dgm:cxn modelId="{9E9F4CA4-200E-448B-BDC7-377558D6469F}" type="presParOf" srcId="{8A010E9B-524B-430C-BAF2-032DA08B21C8}" destId="{C62F4A0F-45F0-4270-B2A1-940DDDEBC211}" srcOrd="2" destOrd="0" presId="urn:microsoft.com/office/officeart/2008/layout/NameandTitleOrganizationalChart"/>
    <dgm:cxn modelId="{E9B7B802-17E1-4F56-B1CF-184AA973CBA9}" type="presParOf" srcId="{5D819E4D-08BD-4224-BB78-8B38B2FE0CFA}" destId="{F8B3C5AE-825A-4875-8658-AAA22B8C89DF}" srcOrd="1" destOrd="0" presId="urn:microsoft.com/office/officeart/2008/layout/NameandTitleOrganizationalChart"/>
    <dgm:cxn modelId="{D8FB6745-BB1A-4C63-B48F-9D8C6F17166B}" type="presParOf" srcId="{5D819E4D-08BD-4224-BB78-8B38B2FE0CFA}" destId="{91FE83DC-69C3-4470-8ABA-C93F610FF299}" srcOrd="2" destOrd="0" presId="urn:microsoft.com/office/officeart/2008/layout/NameandTitleOrganizationalChart"/>
    <dgm:cxn modelId="{8D25F9FE-DA9A-4684-9C0F-76B9C50FBF09}" type="presParOf" srcId="{EA0390A7-0912-4B1D-B869-E4490CE6EA16}" destId="{16039946-76D7-4AF3-9FD8-349A068AD1E2}" srcOrd="4" destOrd="0" presId="urn:microsoft.com/office/officeart/2008/layout/NameandTitleOrganizationalChart"/>
    <dgm:cxn modelId="{2DD68E76-D415-436A-A4B2-0520869A6D52}" type="presParOf" srcId="{EA0390A7-0912-4B1D-B869-E4490CE6EA16}" destId="{47581E53-F816-4828-9D78-6D0CAB195BEE}" srcOrd="5" destOrd="0" presId="urn:microsoft.com/office/officeart/2008/layout/NameandTitleOrganizationalChart"/>
    <dgm:cxn modelId="{AC350097-8740-45C4-934A-D78602AAA827}" type="presParOf" srcId="{47581E53-F816-4828-9D78-6D0CAB195BEE}" destId="{5104A585-301E-46BB-BDA0-391FE5496154}" srcOrd="0" destOrd="0" presId="urn:microsoft.com/office/officeart/2008/layout/NameandTitleOrganizationalChart"/>
    <dgm:cxn modelId="{D9D485BC-BF34-4454-8C26-CA423CFDF712}" type="presParOf" srcId="{5104A585-301E-46BB-BDA0-391FE5496154}" destId="{9D5BD9D4-A3D5-4203-8DA3-128DC96D355F}" srcOrd="0" destOrd="0" presId="urn:microsoft.com/office/officeart/2008/layout/NameandTitleOrganizationalChart"/>
    <dgm:cxn modelId="{D13442C0-005F-480F-89A4-1FC32211C42C}" type="presParOf" srcId="{5104A585-301E-46BB-BDA0-391FE5496154}" destId="{BEF96E05-6DAB-4120-AD84-6F28B1EC225D}" srcOrd="1" destOrd="0" presId="urn:microsoft.com/office/officeart/2008/layout/NameandTitleOrganizationalChart"/>
    <dgm:cxn modelId="{CF101AE5-753D-4D2D-B5F8-538AC121734E}" type="presParOf" srcId="{5104A585-301E-46BB-BDA0-391FE5496154}" destId="{E017CA64-4566-4587-BA09-59106E6A26D8}" srcOrd="2" destOrd="0" presId="urn:microsoft.com/office/officeart/2008/layout/NameandTitleOrganizationalChart"/>
    <dgm:cxn modelId="{D1481C94-4677-4462-AF99-0DED36C6FC1E}" type="presParOf" srcId="{47581E53-F816-4828-9D78-6D0CAB195BEE}" destId="{521EBBCF-9EE5-4FC2-A0C0-B617D48ADE45}" srcOrd="1" destOrd="0" presId="urn:microsoft.com/office/officeart/2008/layout/NameandTitleOrganizationalChart"/>
    <dgm:cxn modelId="{DC3783E1-E226-4EDB-A8BC-06EDA038780E}" type="presParOf" srcId="{47581E53-F816-4828-9D78-6D0CAB195BEE}" destId="{7325ED7E-52DC-480C-87AF-DC09F62CF322}" srcOrd="2" destOrd="0" presId="urn:microsoft.com/office/officeart/2008/layout/NameandTitleOrganizationalChart"/>
    <dgm:cxn modelId="{57F90FB9-A469-4EBD-8E08-B3D30F236408}" type="presParOf" srcId="{2F907D37-1475-489A-BCAA-201953BD5F42}" destId="{AA34DF85-59E9-4B62-8466-00CFC7FCED5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3C9E16-076C-4208-9400-B52CED650D8B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72AD65B-923C-4911-8DAB-9C729DECF58A}">
      <dgm:prSet phldrT="[Texto]"/>
      <dgm:spPr>
        <a:solidFill>
          <a:srgbClr val="DF112E"/>
        </a:solidFill>
      </dgm:spPr>
      <dgm:t>
        <a:bodyPr/>
        <a:lstStyle/>
        <a:p>
          <a:r>
            <a:rPr lang="es-ES" u="sng" dirty="0" smtClean="0"/>
            <a:t>NO HAGO EJERCICIO</a:t>
          </a:r>
          <a:endParaRPr lang="es-ES" u="sng" dirty="0"/>
        </a:p>
      </dgm:t>
    </dgm:pt>
    <dgm:pt modelId="{3AEA586B-D8FD-4DB9-9607-9732FA176C94}" type="parTrans" cxnId="{2FB068A6-523A-4125-B128-030525A82DA3}">
      <dgm:prSet/>
      <dgm:spPr/>
      <dgm:t>
        <a:bodyPr/>
        <a:lstStyle/>
        <a:p>
          <a:endParaRPr lang="es-ES"/>
        </a:p>
      </dgm:t>
    </dgm:pt>
    <dgm:pt modelId="{F8FE8F19-A4F8-4AC0-8B34-DC8B7F4A8E5E}" type="sibTrans" cxnId="{2FB068A6-523A-4125-B128-030525A82DA3}">
      <dgm:prSet/>
      <dgm:spPr/>
      <dgm:t>
        <a:bodyPr/>
        <a:lstStyle/>
        <a:p>
          <a:endParaRPr lang="es-ES"/>
        </a:p>
      </dgm:t>
    </dgm:pt>
    <dgm:pt modelId="{404B8691-302C-44D8-8E71-2CC6C33C6B2F}">
      <dgm:prSet phldrT="[Texto]"/>
      <dgm:spPr>
        <a:solidFill>
          <a:srgbClr val="FF5050"/>
        </a:solidFill>
      </dgm:spPr>
      <dgm:t>
        <a:bodyPr/>
        <a:lstStyle/>
        <a:p>
          <a:r>
            <a:rPr lang="es-ES" u="sng" dirty="0" smtClean="0"/>
            <a:t>NO HE DESAYUNADO</a:t>
          </a:r>
          <a:endParaRPr lang="es-ES" u="sng" dirty="0"/>
        </a:p>
      </dgm:t>
    </dgm:pt>
    <dgm:pt modelId="{ED4352FC-903A-4530-9F56-98B9080361F0}" type="parTrans" cxnId="{895AC1AC-5016-491F-B0EB-F5DD08C21993}">
      <dgm:prSet/>
      <dgm:spPr/>
      <dgm:t>
        <a:bodyPr/>
        <a:lstStyle/>
        <a:p>
          <a:endParaRPr lang="es-ES"/>
        </a:p>
      </dgm:t>
    </dgm:pt>
    <dgm:pt modelId="{07305050-00DB-4D6F-8AE8-0A99DA6B7C91}" type="sibTrans" cxnId="{895AC1AC-5016-491F-B0EB-F5DD08C21993}">
      <dgm:prSet/>
      <dgm:spPr/>
      <dgm:t>
        <a:bodyPr/>
        <a:lstStyle/>
        <a:p>
          <a:endParaRPr lang="es-ES"/>
        </a:p>
      </dgm:t>
    </dgm:pt>
    <dgm:pt modelId="{E8448E8C-35D3-4CA1-983A-CDDD3704B462}">
      <dgm:prSet phldrT="[Texto]" custT="1"/>
      <dgm:spPr/>
      <dgm:t>
        <a:bodyPr/>
        <a:lstStyle/>
        <a:p>
          <a:r>
            <a:rPr lang="es-ES" sz="2000" b="1" u="sng" dirty="0" smtClean="0">
              <a:solidFill>
                <a:srgbClr val="FF0000"/>
              </a:solidFill>
            </a:rPr>
            <a:t>CUIDADO CHICOS</a:t>
          </a:r>
          <a:r>
            <a:rPr lang="es-ES" sz="2000" u="sng" dirty="0" smtClean="0">
              <a:solidFill>
                <a:srgbClr val="FF0000"/>
              </a:solidFill>
            </a:rPr>
            <a:t>!!</a:t>
          </a:r>
          <a:endParaRPr lang="es-ES" sz="2000" u="sng" dirty="0">
            <a:solidFill>
              <a:srgbClr val="FF0000"/>
            </a:solidFill>
          </a:endParaRPr>
        </a:p>
      </dgm:t>
    </dgm:pt>
    <dgm:pt modelId="{6D91A7C9-51D2-4DD1-A919-1288B515FD74}" type="parTrans" cxnId="{6AD5D34B-FF4A-45C1-B652-53FE21766074}">
      <dgm:prSet/>
      <dgm:spPr/>
      <dgm:t>
        <a:bodyPr/>
        <a:lstStyle/>
        <a:p>
          <a:endParaRPr lang="es-ES"/>
        </a:p>
      </dgm:t>
    </dgm:pt>
    <dgm:pt modelId="{726A6F7F-EBEA-4604-BCED-152AD328314E}" type="sibTrans" cxnId="{6AD5D34B-FF4A-45C1-B652-53FE21766074}">
      <dgm:prSet/>
      <dgm:spPr/>
      <dgm:t>
        <a:bodyPr/>
        <a:lstStyle/>
        <a:p>
          <a:endParaRPr lang="es-ES"/>
        </a:p>
      </dgm:t>
    </dgm:pt>
    <dgm:pt modelId="{9EB85B3B-967B-4F13-B772-0DA9933F7CEA}" type="pres">
      <dgm:prSet presAssocID="{D93C9E16-076C-4208-9400-B52CED650D8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7BDC09-2BD4-46BC-B9C2-2B35C5E3D036}" type="pres">
      <dgm:prSet presAssocID="{D93C9E16-076C-4208-9400-B52CED650D8B}" presName="ellipse" presStyleLbl="trBgShp" presStyleIdx="0" presStyleCnt="1" custFlipVert="1" custFlipHor="1" custScaleX="1066" custScaleY="8269" custLinFactY="78166" custLinFactNeighborX="44514" custLinFactNeighborY="100000"/>
      <dgm:spPr/>
      <dgm:t>
        <a:bodyPr/>
        <a:lstStyle/>
        <a:p>
          <a:endParaRPr lang="es-ES"/>
        </a:p>
      </dgm:t>
    </dgm:pt>
    <dgm:pt modelId="{7893091F-211D-44A2-A58C-EA151184B185}" type="pres">
      <dgm:prSet presAssocID="{D93C9E16-076C-4208-9400-B52CED650D8B}" presName="arrow1" presStyleLbl="fgShp" presStyleIdx="0" presStyleCnt="1" custLinFactY="7834" custLinFactNeighborX="11192" custLinFactNeighborY="100000"/>
      <dgm:spPr>
        <a:solidFill>
          <a:srgbClr val="FF0000"/>
        </a:solidFill>
      </dgm:spPr>
    </dgm:pt>
    <dgm:pt modelId="{9A308B78-24E7-48BE-9C63-B313955C1E71}" type="pres">
      <dgm:prSet presAssocID="{D93C9E16-076C-4208-9400-B52CED650D8B}" presName="rectangle" presStyleLbl="revTx" presStyleIdx="0" presStyleCnt="1" custScaleX="91679" custScaleY="41992" custLinFactNeighborX="3659" custLinFactNeighborY="385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6F946B-4589-4DFA-94A3-D442B1FDC633}" type="pres">
      <dgm:prSet presAssocID="{404B8691-302C-44D8-8E71-2CC6C33C6B2F}" presName="item1" presStyleLbl="node1" presStyleIdx="0" presStyleCnt="2" custScaleX="89665" custScaleY="55264" custLinFactNeighborX="-54095" custLinFactNeighborY="31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08DC5-3538-4E73-B5CD-EBF75EFD91DB}" type="pres">
      <dgm:prSet presAssocID="{E8448E8C-35D3-4CA1-983A-CDDD3704B462}" presName="item2" presStyleLbl="node1" presStyleIdx="1" presStyleCnt="2" custScaleX="100917" custScaleY="56093" custLinFactX="13874" custLinFactNeighborX="100000" custLinFactNeighborY="797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F63C0F-D51C-4C62-8ED9-3D4D600335BC}" type="pres">
      <dgm:prSet presAssocID="{D93C9E16-076C-4208-9400-B52CED650D8B}" presName="funnel" presStyleLbl="trAlignAcc1" presStyleIdx="0" presStyleCnt="1" custScaleX="75819" custScaleY="66185" custLinFactNeighborX="887" custLinFactNeighborY="35899"/>
      <dgm:spPr>
        <a:gradFill rotWithShape="0">
          <a:gsLst>
            <a:gs pos="0">
              <a:srgbClr val="0070C0"/>
            </a:gs>
            <a:gs pos="6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endParaRPr lang="es-ES"/>
        </a:p>
      </dgm:t>
    </dgm:pt>
  </dgm:ptLst>
  <dgm:cxnLst>
    <dgm:cxn modelId="{73052BA8-834A-4FD5-A580-FCE52B19F626}" type="presOf" srcId="{172AD65B-923C-4911-8DAB-9C729DECF58A}" destId="{67908DC5-3538-4E73-B5CD-EBF75EFD91DB}" srcOrd="0" destOrd="0" presId="urn:microsoft.com/office/officeart/2005/8/layout/funnel1"/>
    <dgm:cxn modelId="{45760DD3-BC5E-4B56-99B6-8C4E536C3013}" type="presOf" srcId="{E8448E8C-35D3-4CA1-983A-CDDD3704B462}" destId="{9A308B78-24E7-48BE-9C63-B313955C1E71}" srcOrd="0" destOrd="0" presId="urn:microsoft.com/office/officeart/2005/8/layout/funnel1"/>
    <dgm:cxn modelId="{895AC1AC-5016-491F-B0EB-F5DD08C21993}" srcId="{D93C9E16-076C-4208-9400-B52CED650D8B}" destId="{404B8691-302C-44D8-8E71-2CC6C33C6B2F}" srcOrd="1" destOrd="0" parTransId="{ED4352FC-903A-4530-9F56-98B9080361F0}" sibTransId="{07305050-00DB-4D6F-8AE8-0A99DA6B7C91}"/>
    <dgm:cxn modelId="{338DD73F-E493-411B-86F8-C81D769B3969}" type="presOf" srcId="{404B8691-302C-44D8-8E71-2CC6C33C6B2F}" destId="{806F946B-4589-4DFA-94A3-D442B1FDC633}" srcOrd="0" destOrd="0" presId="urn:microsoft.com/office/officeart/2005/8/layout/funnel1"/>
    <dgm:cxn modelId="{F4A64667-7AF0-4D97-BEB2-031362EBD1CC}" type="presOf" srcId="{D93C9E16-076C-4208-9400-B52CED650D8B}" destId="{9EB85B3B-967B-4F13-B772-0DA9933F7CEA}" srcOrd="0" destOrd="0" presId="urn:microsoft.com/office/officeart/2005/8/layout/funnel1"/>
    <dgm:cxn modelId="{2FB068A6-523A-4125-B128-030525A82DA3}" srcId="{D93C9E16-076C-4208-9400-B52CED650D8B}" destId="{172AD65B-923C-4911-8DAB-9C729DECF58A}" srcOrd="0" destOrd="0" parTransId="{3AEA586B-D8FD-4DB9-9607-9732FA176C94}" sibTransId="{F8FE8F19-A4F8-4AC0-8B34-DC8B7F4A8E5E}"/>
    <dgm:cxn modelId="{6AD5D34B-FF4A-45C1-B652-53FE21766074}" srcId="{D93C9E16-076C-4208-9400-B52CED650D8B}" destId="{E8448E8C-35D3-4CA1-983A-CDDD3704B462}" srcOrd="2" destOrd="0" parTransId="{6D91A7C9-51D2-4DD1-A919-1288B515FD74}" sibTransId="{726A6F7F-EBEA-4604-BCED-152AD328314E}"/>
    <dgm:cxn modelId="{39CDA503-D4D5-462C-B912-A7C0D4B49D4A}" type="presParOf" srcId="{9EB85B3B-967B-4F13-B772-0DA9933F7CEA}" destId="{267BDC09-2BD4-46BC-B9C2-2B35C5E3D036}" srcOrd="0" destOrd="0" presId="urn:microsoft.com/office/officeart/2005/8/layout/funnel1"/>
    <dgm:cxn modelId="{412BF7AD-B263-42B8-A744-5E552DF72188}" type="presParOf" srcId="{9EB85B3B-967B-4F13-B772-0DA9933F7CEA}" destId="{7893091F-211D-44A2-A58C-EA151184B185}" srcOrd="1" destOrd="0" presId="urn:microsoft.com/office/officeart/2005/8/layout/funnel1"/>
    <dgm:cxn modelId="{0F2FD4F6-CE54-4A6F-B183-B4250EAFB2AD}" type="presParOf" srcId="{9EB85B3B-967B-4F13-B772-0DA9933F7CEA}" destId="{9A308B78-24E7-48BE-9C63-B313955C1E71}" srcOrd="2" destOrd="0" presId="urn:microsoft.com/office/officeart/2005/8/layout/funnel1"/>
    <dgm:cxn modelId="{35788BED-158D-46F6-9B88-C3A901ADC353}" type="presParOf" srcId="{9EB85B3B-967B-4F13-B772-0DA9933F7CEA}" destId="{806F946B-4589-4DFA-94A3-D442B1FDC633}" srcOrd="3" destOrd="0" presId="urn:microsoft.com/office/officeart/2005/8/layout/funnel1"/>
    <dgm:cxn modelId="{E8D0B0F3-1241-43F4-8BAF-A7BB305E58D6}" type="presParOf" srcId="{9EB85B3B-967B-4F13-B772-0DA9933F7CEA}" destId="{67908DC5-3538-4E73-B5CD-EBF75EFD91DB}" srcOrd="4" destOrd="0" presId="urn:microsoft.com/office/officeart/2005/8/layout/funnel1"/>
    <dgm:cxn modelId="{188D2ED3-AC11-421A-9595-C25790B38016}" type="presParOf" srcId="{9EB85B3B-967B-4F13-B772-0DA9933F7CEA}" destId="{55F63C0F-D51C-4C62-8ED9-3D4D600335BC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93C9E16-076C-4208-9400-B52CED650D8B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72AD65B-923C-4911-8DAB-9C729DECF58A}">
      <dgm:prSet phldrT="[Texto]"/>
      <dgm:spPr>
        <a:solidFill>
          <a:srgbClr val="DF112E"/>
        </a:solidFill>
      </dgm:spPr>
      <dgm:t>
        <a:bodyPr/>
        <a:lstStyle/>
        <a:p>
          <a:r>
            <a:rPr lang="es-ES" u="sng" dirty="0" smtClean="0"/>
            <a:t>NO HAGO EJERCICIO</a:t>
          </a:r>
          <a:endParaRPr lang="es-ES" u="sng" dirty="0"/>
        </a:p>
      </dgm:t>
    </dgm:pt>
    <dgm:pt modelId="{3AEA586B-D8FD-4DB9-9607-9732FA176C94}" type="parTrans" cxnId="{2FB068A6-523A-4125-B128-030525A82DA3}">
      <dgm:prSet/>
      <dgm:spPr/>
      <dgm:t>
        <a:bodyPr/>
        <a:lstStyle/>
        <a:p>
          <a:endParaRPr lang="es-ES"/>
        </a:p>
      </dgm:t>
    </dgm:pt>
    <dgm:pt modelId="{F8FE8F19-A4F8-4AC0-8B34-DC8B7F4A8E5E}" type="sibTrans" cxnId="{2FB068A6-523A-4125-B128-030525A82DA3}">
      <dgm:prSet/>
      <dgm:spPr/>
      <dgm:t>
        <a:bodyPr/>
        <a:lstStyle/>
        <a:p>
          <a:endParaRPr lang="es-ES"/>
        </a:p>
      </dgm:t>
    </dgm:pt>
    <dgm:pt modelId="{404B8691-302C-44D8-8E71-2CC6C33C6B2F}">
      <dgm:prSet phldrT="[Texto]"/>
      <dgm:spPr>
        <a:solidFill>
          <a:srgbClr val="FF5050"/>
        </a:solidFill>
      </dgm:spPr>
      <dgm:t>
        <a:bodyPr/>
        <a:lstStyle/>
        <a:p>
          <a:r>
            <a:rPr lang="es-ES" u="sng" dirty="0" smtClean="0"/>
            <a:t>NO HE DESAYUNADO</a:t>
          </a:r>
          <a:endParaRPr lang="es-ES" u="sng" dirty="0"/>
        </a:p>
      </dgm:t>
    </dgm:pt>
    <dgm:pt modelId="{ED4352FC-903A-4530-9F56-98B9080361F0}" type="parTrans" cxnId="{895AC1AC-5016-491F-B0EB-F5DD08C21993}">
      <dgm:prSet/>
      <dgm:spPr/>
      <dgm:t>
        <a:bodyPr/>
        <a:lstStyle/>
        <a:p>
          <a:endParaRPr lang="es-ES"/>
        </a:p>
      </dgm:t>
    </dgm:pt>
    <dgm:pt modelId="{07305050-00DB-4D6F-8AE8-0A99DA6B7C91}" type="sibTrans" cxnId="{895AC1AC-5016-491F-B0EB-F5DD08C21993}">
      <dgm:prSet/>
      <dgm:spPr/>
      <dgm:t>
        <a:bodyPr/>
        <a:lstStyle/>
        <a:p>
          <a:endParaRPr lang="es-ES"/>
        </a:p>
      </dgm:t>
    </dgm:pt>
    <dgm:pt modelId="{E8448E8C-35D3-4CA1-983A-CDDD3704B462}">
      <dgm:prSet phldrT="[Texto]" custT="1"/>
      <dgm:spPr/>
      <dgm:t>
        <a:bodyPr/>
        <a:lstStyle/>
        <a:p>
          <a:r>
            <a:rPr lang="es-ES" sz="2000" u="sng" dirty="0" smtClean="0">
              <a:solidFill>
                <a:srgbClr val="FF0000"/>
              </a:solidFill>
            </a:rPr>
            <a:t>FALTA DE HIERRO, CALCIO, VITAMINAS,. </a:t>
          </a:r>
          <a:endParaRPr lang="es-ES" sz="2000" u="sng" dirty="0">
            <a:solidFill>
              <a:srgbClr val="FF0000"/>
            </a:solidFill>
          </a:endParaRPr>
        </a:p>
      </dgm:t>
    </dgm:pt>
    <dgm:pt modelId="{6D91A7C9-51D2-4DD1-A919-1288B515FD74}" type="parTrans" cxnId="{6AD5D34B-FF4A-45C1-B652-53FE21766074}">
      <dgm:prSet/>
      <dgm:spPr/>
      <dgm:t>
        <a:bodyPr/>
        <a:lstStyle/>
        <a:p>
          <a:endParaRPr lang="es-ES"/>
        </a:p>
      </dgm:t>
    </dgm:pt>
    <dgm:pt modelId="{726A6F7F-EBEA-4604-BCED-152AD328314E}" type="sibTrans" cxnId="{6AD5D34B-FF4A-45C1-B652-53FE21766074}">
      <dgm:prSet/>
      <dgm:spPr/>
      <dgm:t>
        <a:bodyPr/>
        <a:lstStyle/>
        <a:p>
          <a:endParaRPr lang="es-ES"/>
        </a:p>
      </dgm:t>
    </dgm:pt>
    <dgm:pt modelId="{9EB85B3B-967B-4F13-B772-0DA9933F7CEA}" type="pres">
      <dgm:prSet presAssocID="{D93C9E16-076C-4208-9400-B52CED650D8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7BDC09-2BD4-46BC-B9C2-2B35C5E3D036}" type="pres">
      <dgm:prSet presAssocID="{D93C9E16-076C-4208-9400-B52CED650D8B}" presName="ellipse" presStyleLbl="trBgShp" presStyleIdx="0" presStyleCnt="1" custFlipVert="1" custFlipHor="1" custScaleX="1066" custScaleY="8269" custLinFactY="78166" custLinFactNeighborX="44514" custLinFactNeighborY="100000"/>
      <dgm:spPr/>
      <dgm:t>
        <a:bodyPr/>
        <a:lstStyle/>
        <a:p>
          <a:endParaRPr lang="es-ES"/>
        </a:p>
      </dgm:t>
    </dgm:pt>
    <dgm:pt modelId="{7893091F-211D-44A2-A58C-EA151184B185}" type="pres">
      <dgm:prSet presAssocID="{D93C9E16-076C-4208-9400-B52CED650D8B}" presName="arrow1" presStyleLbl="fgShp" presStyleIdx="0" presStyleCnt="1" custLinFactY="7834" custLinFactNeighborX="11192" custLinFactNeighborY="100000"/>
      <dgm:spPr>
        <a:solidFill>
          <a:srgbClr val="FF0000"/>
        </a:solidFill>
      </dgm:spPr>
    </dgm:pt>
    <dgm:pt modelId="{9A308B78-24E7-48BE-9C63-B313955C1E71}" type="pres">
      <dgm:prSet presAssocID="{D93C9E16-076C-4208-9400-B52CED650D8B}" presName="rectangle" presStyleLbl="revTx" presStyleIdx="0" presStyleCnt="1" custAng="20798086" custScaleX="91679" custScaleY="41992" custLinFactNeighborX="-56202" custLinFactNeighborY="587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6F946B-4589-4DFA-94A3-D442B1FDC633}" type="pres">
      <dgm:prSet presAssocID="{404B8691-302C-44D8-8E71-2CC6C33C6B2F}" presName="item1" presStyleLbl="node1" presStyleIdx="0" presStyleCnt="2" custScaleX="89665" custScaleY="55264" custLinFactNeighborX="-54095" custLinFactNeighborY="31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08DC5-3538-4E73-B5CD-EBF75EFD91DB}" type="pres">
      <dgm:prSet presAssocID="{E8448E8C-35D3-4CA1-983A-CDDD3704B462}" presName="item2" presStyleLbl="node1" presStyleIdx="1" presStyleCnt="2" custScaleX="100917" custScaleY="56093" custLinFactX="13874" custLinFactNeighborX="100000" custLinFactNeighborY="797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F63C0F-D51C-4C62-8ED9-3D4D600335BC}" type="pres">
      <dgm:prSet presAssocID="{D93C9E16-076C-4208-9400-B52CED650D8B}" presName="funnel" presStyleLbl="trAlignAcc1" presStyleIdx="0" presStyleCnt="1" custScaleX="75819" custScaleY="66185" custLinFactNeighborX="887" custLinFactNeighborY="35899"/>
      <dgm:spPr>
        <a:gradFill rotWithShape="0">
          <a:gsLst>
            <a:gs pos="0">
              <a:srgbClr val="0070C0"/>
            </a:gs>
            <a:gs pos="6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endParaRPr lang="es-ES"/>
        </a:p>
      </dgm:t>
    </dgm:pt>
  </dgm:ptLst>
  <dgm:cxnLst>
    <dgm:cxn modelId="{96F975EB-E0EC-4AB7-8769-64615EA16B79}" type="presOf" srcId="{404B8691-302C-44D8-8E71-2CC6C33C6B2F}" destId="{806F946B-4589-4DFA-94A3-D442B1FDC633}" srcOrd="0" destOrd="0" presId="urn:microsoft.com/office/officeart/2005/8/layout/funnel1"/>
    <dgm:cxn modelId="{12F3206A-A8BD-4ED3-AFA9-D96D0EE7ED08}" type="presOf" srcId="{E8448E8C-35D3-4CA1-983A-CDDD3704B462}" destId="{9A308B78-24E7-48BE-9C63-B313955C1E71}" srcOrd="0" destOrd="0" presId="urn:microsoft.com/office/officeart/2005/8/layout/funnel1"/>
    <dgm:cxn modelId="{B525CED0-DD5E-45B6-B6C9-27E33DF0128E}" type="presOf" srcId="{D93C9E16-076C-4208-9400-B52CED650D8B}" destId="{9EB85B3B-967B-4F13-B772-0DA9933F7CEA}" srcOrd="0" destOrd="0" presId="urn:microsoft.com/office/officeart/2005/8/layout/funnel1"/>
    <dgm:cxn modelId="{00477D34-F3F1-4393-ADF9-50DE0A9E1AF2}" type="presOf" srcId="{172AD65B-923C-4911-8DAB-9C729DECF58A}" destId="{67908DC5-3538-4E73-B5CD-EBF75EFD91DB}" srcOrd="0" destOrd="0" presId="urn:microsoft.com/office/officeart/2005/8/layout/funnel1"/>
    <dgm:cxn modelId="{895AC1AC-5016-491F-B0EB-F5DD08C21993}" srcId="{D93C9E16-076C-4208-9400-B52CED650D8B}" destId="{404B8691-302C-44D8-8E71-2CC6C33C6B2F}" srcOrd="1" destOrd="0" parTransId="{ED4352FC-903A-4530-9F56-98B9080361F0}" sibTransId="{07305050-00DB-4D6F-8AE8-0A99DA6B7C91}"/>
    <dgm:cxn modelId="{6AD5D34B-FF4A-45C1-B652-53FE21766074}" srcId="{D93C9E16-076C-4208-9400-B52CED650D8B}" destId="{E8448E8C-35D3-4CA1-983A-CDDD3704B462}" srcOrd="2" destOrd="0" parTransId="{6D91A7C9-51D2-4DD1-A919-1288B515FD74}" sibTransId="{726A6F7F-EBEA-4604-BCED-152AD328314E}"/>
    <dgm:cxn modelId="{2FB068A6-523A-4125-B128-030525A82DA3}" srcId="{D93C9E16-076C-4208-9400-B52CED650D8B}" destId="{172AD65B-923C-4911-8DAB-9C729DECF58A}" srcOrd="0" destOrd="0" parTransId="{3AEA586B-D8FD-4DB9-9607-9732FA176C94}" sibTransId="{F8FE8F19-A4F8-4AC0-8B34-DC8B7F4A8E5E}"/>
    <dgm:cxn modelId="{F75D72B0-671D-4A8A-8FD6-49322D48E044}" type="presParOf" srcId="{9EB85B3B-967B-4F13-B772-0DA9933F7CEA}" destId="{267BDC09-2BD4-46BC-B9C2-2B35C5E3D036}" srcOrd="0" destOrd="0" presId="urn:microsoft.com/office/officeart/2005/8/layout/funnel1"/>
    <dgm:cxn modelId="{C94B1CE4-F838-4102-9A59-1989FDD5FA90}" type="presParOf" srcId="{9EB85B3B-967B-4F13-B772-0DA9933F7CEA}" destId="{7893091F-211D-44A2-A58C-EA151184B185}" srcOrd="1" destOrd="0" presId="urn:microsoft.com/office/officeart/2005/8/layout/funnel1"/>
    <dgm:cxn modelId="{75153399-2712-4F3A-8D21-87051D0E1987}" type="presParOf" srcId="{9EB85B3B-967B-4F13-B772-0DA9933F7CEA}" destId="{9A308B78-24E7-48BE-9C63-B313955C1E71}" srcOrd="2" destOrd="0" presId="urn:microsoft.com/office/officeart/2005/8/layout/funnel1"/>
    <dgm:cxn modelId="{692E7E64-FAE0-405E-A954-9A26289EBBC6}" type="presParOf" srcId="{9EB85B3B-967B-4F13-B772-0DA9933F7CEA}" destId="{806F946B-4589-4DFA-94A3-D442B1FDC633}" srcOrd="3" destOrd="0" presId="urn:microsoft.com/office/officeart/2005/8/layout/funnel1"/>
    <dgm:cxn modelId="{0E6C2BCF-24CF-47B7-98EC-F27C4D712A10}" type="presParOf" srcId="{9EB85B3B-967B-4F13-B772-0DA9933F7CEA}" destId="{67908DC5-3538-4E73-B5CD-EBF75EFD91DB}" srcOrd="4" destOrd="0" presId="urn:microsoft.com/office/officeart/2005/8/layout/funnel1"/>
    <dgm:cxn modelId="{7B175900-AFA2-46D6-923C-FE3450EECD4D}" type="presParOf" srcId="{9EB85B3B-967B-4F13-B772-0DA9933F7CEA}" destId="{55F63C0F-D51C-4C62-8ED9-3D4D600335BC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3C9E16-076C-4208-9400-B52CED650D8B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72AD65B-923C-4911-8DAB-9C729DECF58A}">
      <dgm:prSet phldrT="[Texto]"/>
      <dgm:spPr>
        <a:solidFill>
          <a:schemeClr val="accent4"/>
        </a:solidFill>
      </dgm:spPr>
      <dgm:t>
        <a:bodyPr/>
        <a:lstStyle/>
        <a:p>
          <a:r>
            <a:rPr lang="es-ES" u="sng" dirty="0" smtClean="0"/>
            <a:t>Y TAMBIEN HAGO EJERCICIO</a:t>
          </a:r>
          <a:endParaRPr lang="es-ES" u="sng" dirty="0"/>
        </a:p>
      </dgm:t>
    </dgm:pt>
    <dgm:pt modelId="{3AEA586B-D8FD-4DB9-9607-9732FA176C94}" type="parTrans" cxnId="{2FB068A6-523A-4125-B128-030525A82DA3}">
      <dgm:prSet/>
      <dgm:spPr/>
      <dgm:t>
        <a:bodyPr/>
        <a:lstStyle/>
        <a:p>
          <a:endParaRPr lang="es-ES"/>
        </a:p>
      </dgm:t>
    </dgm:pt>
    <dgm:pt modelId="{F8FE8F19-A4F8-4AC0-8B34-DC8B7F4A8E5E}" type="sibTrans" cxnId="{2FB068A6-523A-4125-B128-030525A82DA3}">
      <dgm:prSet/>
      <dgm:spPr/>
      <dgm:t>
        <a:bodyPr/>
        <a:lstStyle/>
        <a:p>
          <a:endParaRPr lang="es-ES"/>
        </a:p>
      </dgm:t>
    </dgm:pt>
    <dgm:pt modelId="{404B8691-302C-44D8-8E71-2CC6C33C6B2F}">
      <dgm:prSet phldrT="[Texto]"/>
      <dgm:spPr>
        <a:solidFill>
          <a:srgbClr val="00B050"/>
        </a:solidFill>
      </dgm:spPr>
      <dgm:t>
        <a:bodyPr/>
        <a:lstStyle/>
        <a:p>
          <a:r>
            <a:rPr lang="es-ES" u="sng" dirty="0" smtClean="0"/>
            <a:t>SI HE DESAYUNADO</a:t>
          </a:r>
          <a:endParaRPr lang="es-ES" u="sng" dirty="0"/>
        </a:p>
      </dgm:t>
    </dgm:pt>
    <dgm:pt modelId="{ED4352FC-903A-4530-9F56-98B9080361F0}" type="parTrans" cxnId="{895AC1AC-5016-491F-B0EB-F5DD08C21993}">
      <dgm:prSet/>
      <dgm:spPr/>
      <dgm:t>
        <a:bodyPr/>
        <a:lstStyle/>
        <a:p>
          <a:endParaRPr lang="es-ES"/>
        </a:p>
      </dgm:t>
    </dgm:pt>
    <dgm:pt modelId="{07305050-00DB-4D6F-8AE8-0A99DA6B7C91}" type="sibTrans" cxnId="{895AC1AC-5016-491F-B0EB-F5DD08C21993}">
      <dgm:prSet/>
      <dgm:spPr/>
      <dgm:t>
        <a:bodyPr/>
        <a:lstStyle/>
        <a:p>
          <a:endParaRPr lang="es-ES"/>
        </a:p>
      </dgm:t>
    </dgm:pt>
    <dgm:pt modelId="{E8448E8C-35D3-4CA1-983A-CDDD3704B462}">
      <dgm:prSet phldrT="[Texto]" custT="1"/>
      <dgm:spPr/>
      <dgm:t>
        <a:bodyPr/>
        <a:lstStyle/>
        <a:p>
          <a:r>
            <a:rPr lang="es-ES" sz="2000" b="1" u="sng" dirty="0" smtClean="0">
              <a:solidFill>
                <a:srgbClr val="00B0F0"/>
              </a:solidFill>
            </a:rPr>
            <a:t>ENERGIA A TOPE!!!!</a:t>
          </a:r>
          <a:endParaRPr lang="es-ES" sz="2000" b="1" u="sng" dirty="0">
            <a:solidFill>
              <a:srgbClr val="00B0F0"/>
            </a:solidFill>
          </a:endParaRPr>
        </a:p>
      </dgm:t>
    </dgm:pt>
    <dgm:pt modelId="{6D91A7C9-51D2-4DD1-A919-1288B515FD74}" type="parTrans" cxnId="{6AD5D34B-FF4A-45C1-B652-53FE21766074}">
      <dgm:prSet/>
      <dgm:spPr/>
      <dgm:t>
        <a:bodyPr/>
        <a:lstStyle/>
        <a:p>
          <a:endParaRPr lang="es-ES"/>
        </a:p>
      </dgm:t>
    </dgm:pt>
    <dgm:pt modelId="{726A6F7F-EBEA-4604-BCED-152AD328314E}" type="sibTrans" cxnId="{6AD5D34B-FF4A-45C1-B652-53FE21766074}">
      <dgm:prSet/>
      <dgm:spPr/>
      <dgm:t>
        <a:bodyPr/>
        <a:lstStyle/>
        <a:p>
          <a:endParaRPr lang="es-ES"/>
        </a:p>
      </dgm:t>
    </dgm:pt>
    <dgm:pt modelId="{9EB85B3B-967B-4F13-B772-0DA9933F7CEA}" type="pres">
      <dgm:prSet presAssocID="{D93C9E16-076C-4208-9400-B52CED650D8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7BDC09-2BD4-46BC-B9C2-2B35C5E3D036}" type="pres">
      <dgm:prSet presAssocID="{D93C9E16-076C-4208-9400-B52CED650D8B}" presName="ellipse" presStyleLbl="trBgShp" presStyleIdx="0" presStyleCnt="1" custFlipVert="1" custFlipHor="1" custScaleX="1066" custScaleY="8269" custLinFactY="78166" custLinFactNeighborX="44514" custLinFactNeighborY="100000"/>
      <dgm:spPr/>
      <dgm:t>
        <a:bodyPr/>
        <a:lstStyle/>
        <a:p>
          <a:endParaRPr lang="es-ES"/>
        </a:p>
      </dgm:t>
    </dgm:pt>
    <dgm:pt modelId="{7893091F-211D-44A2-A58C-EA151184B185}" type="pres">
      <dgm:prSet presAssocID="{D93C9E16-076C-4208-9400-B52CED650D8B}" presName="arrow1" presStyleLbl="fgShp" presStyleIdx="0" presStyleCnt="1" custLinFactY="7834" custLinFactNeighborX="11192" custLinFactNeighborY="100000"/>
      <dgm:spPr>
        <a:solidFill>
          <a:srgbClr val="FF0000"/>
        </a:solidFill>
      </dgm:spPr>
    </dgm:pt>
    <dgm:pt modelId="{9A308B78-24E7-48BE-9C63-B313955C1E71}" type="pres">
      <dgm:prSet presAssocID="{D93C9E16-076C-4208-9400-B52CED650D8B}" presName="rectangle" presStyleLbl="revTx" presStyleIdx="0" presStyleCnt="1" custScaleX="91679" custScaleY="41992" custLinFactNeighborX="3659" custLinFactNeighborY="385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6F946B-4589-4DFA-94A3-D442B1FDC633}" type="pres">
      <dgm:prSet presAssocID="{404B8691-302C-44D8-8E71-2CC6C33C6B2F}" presName="item1" presStyleLbl="node1" presStyleIdx="0" presStyleCnt="2" custScaleX="89665" custScaleY="55264" custLinFactNeighborX="-54095" custLinFactNeighborY="31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08DC5-3538-4E73-B5CD-EBF75EFD91DB}" type="pres">
      <dgm:prSet presAssocID="{E8448E8C-35D3-4CA1-983A-CDDD3704B462}" presName="item2" presStyleLbl="node1" presStyleIdx="1" presStyleCnt="2" custScaleX="100917" custScaleY="56093" custLinFactX="13874" custLinFactNeighborX="100000" custLinFactNeighborY="797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F63C0F-D51C-4C62-8ED9-3D4D600335BC}" type="pres">
      <dgm:prSet presAssocID="{D93C9E16-076C-4208-9400-B52CED650D8B}" presName="funnel" presStyleLbl="trAlignAcc1" presStyleIdx="0" presStyleCnt="1" custScaleX="75819" custScaleY="66185" custLinFactNeighborX="887" custLinFactNeighborY="35899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</dgm:spPr>
      <dgm:t>
        <a:bodyPr/>
        <a:lstStyle/>
        <a:p>
          <a:endParaRPr lang="es-ES"/>
        </a:p>
      </dgm:t>
    </dgm:pt>
  </dgm:ptLst>
  <dgm:cxnLst>
    <dgm:cxn modelId="{8953E719-D60B-45E0-A1E2-C598C04F50AC}" type="presOf" srcId="{404B8691-302C-44D8-8E71-2CC6C33C6B2F}" destId="{806F946B-4589-4DFA-94A3-D442B1FDC633}" srcOrd="0" destOrd="0" presId="urn:microsoft.com/office/officeart/2005/8/layout/funnel1"/>
    <dgm:cxn modelId="{B05DB8E0-557E-4B95-B4AD-8EE75CD828FC}" type="presOf" srcId="{E8448E8C-35D3-4CA1-983A-CDDD3704B462}" destId="{9A308B78-24E7-48BE-9C63-B313955C1E71}" srcOrd="0" destOrd="0" presId="urn:microsoft.com/office/officeart/2005/8/layout/funnel1"/>
    <dgm:cxn modelId="{1D7A287E-76CF-4152-886A-7F528FE88622}" type="presOf" srcId="{172AD65B-923C-4911-8DAB-9C729DECF58A}" destId="{67908DC5-3538-4E73-B5CD-EBF75EFD91DB}" srcOrd="0" destOrd="0" presId="urn:microsoft.com/office/officeart/2005/8/layout/funnel1"/>
    <dgm:cxn modelId="{DED51D38-4E52-4C2A-AF67-E017650AFD1D}" type="presOf" srcId="{D93C9E16-076C-4208-9400-B52CED650D8B}" destId="{9EB85B3B-967B-4F13-B772-0DA9933F7CEA}" srcOrd="0" destOrd="0" presId="urn:microsoft.com/office/officeart/2005/8/layout/funnel1"/>
    <dgm:cxn modelId="{895AC1AC-5016-491F-B0EB-F5DD08C21993}" srcId="{D93C9E16-076C-4208-9400-B52CED650D8B}" destId="{404B8691-302C-44D8-8E71-2CC6C33C6B2F}" srcOrd="1" destOrd="0" parTransId="{ED4352FC-903A-4530-9F56-98B9080361F0}" sibTransId="{07305050-00DB-4D6F-8AE8-0A99DA6B7C91}"/>
    <dgm:cxn modelId="{2FB068A6-523A-4125-B128-030525A82DA3}" srcId="{D93C9E16-076C-4208-9400-B52CED650D8B}" destId="{172AD65B-923C-4911-8DAB-9C729DECF58A}" srcOrd="0" destOrd="0" parTransId="{3AEA586B-D8FD-4DB9-9607-9732FA176C94}" sibTransId="{F8FE8F19-A4F8-4AC0-8B34-DC8B7F4A8E5E}"/>
    <dgm:cxn modelId="{6AD5D34B-FF4A-45C1-B652-53FE21766074}" srcId="{D93C9E16-076C-4208-9400-B52CED650D8B}" destId="{E8448E8C-35D3-4CA1-983A-CDDD3704B462}" srcOrd="2" destOrd="0" parTransId="{6D91A7C9-51D2-4DD1-A919-1288B515FD74}" sibTransId="{726A6F7F-EBEA-4604-BCED-152AD328314E}"/>
    <dgm:cxn modelId="{F187C1C6-6865-4E15-94BE-F40548B823C7}" type="presParOf" srcId="{9EB85B3B-967B-4F13-B772-0DA9933F7CEA}" destId="{267BDC09-2BD4-46BC-B9C2-2B35C5E3D036}" srcOrd="0" destOrd="0" presId="urn:microsoft.com/office/officeart/2005/8/layout/funnel1"/>
    <dgm:cxn modelId="{17C60F4B-7A8D-462E-B346-29B9D56D04E9}" type="presParOf" srcId="{9EB85B3B-967B-4F13-B772-0DA9933F7CEA}" destId="{7893091F-211D-44A2-A58C-EA151184B185}" srcOrd="1" destOrd="0" presId="urn:microsoft.com/office/officeart/2005/8/layout/funnel1"/>
    <dgm:cxn modelId="{679EAA3B-9AC6-4588-BB8E-BC7BE64574B4}" type="presParOf" srcId="{9EB85B3B-967B-4F13-B772-0DA9933F7CEA}" destId="{9A308B78-24E7-48BE-9C63-B313955C1E71}" srcOrd="2" destOrd="0" presId="urn:microsoft.com/office/officeart/2005/8/layout/funnel1"/>
    <dgm:cxn modelId="{2A09E170-5C54-443E-B809-A75A99D8EE67}" type="presParOf" srcId="{9EB85B3B-967B-4F13-B772-0DA9933F7CEA}" destId="{806F946B-4589-4DFA-94A3-D442B1FDC633}" srcOrd="3" destOrd="0" presId="urn:microsoft.com/office/officeart/2005/8/layout/funnel1"/>
    <dgm:cxn modelId="{9CCC081C-80D6-491D-98B5-C48DC9FD8686}" type="presParOf" srcId="{9EB85B3B-967B-4F13-B772-0DA9933F7CEA}" destId="{67908DC5-3538-4E73-B5CD-EBF75EFD91DB}" srcOrd="4" destOrd="0" presId="urn:microsoft.com/office/officeart/2005/8/layout/funnel1"/>
    <dgm:cxn modelId="{CDBEDF8F-7C5A-4AB7-85FC-481C6AEA65AF}" type="presParOf" srcId="{9EB85B3B-967B-4F13-B772-0DA9933F7CEA}" destId="{55F63C0F-D51C-4C62-8ED9-3D4D600335BC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3C9E16-076C-4208-9400-B52CED650D8B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72AD65B-923C-4911-8DAB-9C729DECF58A}">
      <dgm:prSet phldrT="[Texto]"/>
      <dgm:spPr>
        <a:solidFill>
          <a:schemeClr val="accent4"/>
        </a:solidFill>
      </dgm:spPr>
      <dgm:t>
        <a:bodyPr/>
        <a:lstStyle/>
        <a:p>
          <a:r>
            <a:rPr lang="es-ES" u="sng" dirty="0" smtClean="0"/>
            <a:t>Y TAMBIEN HAGO EJERCICIO</a:t>
          </a:r>
          <a:endParaRPr lang="es-ES" u="sng" dirty="0"/>
        </a:p>
      </dgm:t>
    </dgm:pt>
    <dgm:pt modelId="{3AEA586B-D8FD-4DB9-9607-9732FA176C94}" type="parTrans" cxnId="{2FB068A6-523A-4125-B128-030525A82DA3}">
      <dgm:prSet/>
      <dgm:spPr/>
      <dgm:t>
        <a:bodyPr/>
        <a:lstStyle/>
        <a:p>
          <a:endParaRPr lang="es-ES"/>
        </a:p>
      </dgm:t>
    </dgm:pt>
    <dgm:pt modelId="{F8FE8F19-A4F8-4AC0-8B34-DC8B7F4A8E5E}" type="sibTrans" cxnId="{2FB068A6-523A-4125-B128-030525A82DA3}">
      <dgm:prSet/>
      <dgm:spPr/>
      <dgm:t>
        <a:bodyPr/>
        <a:lstStyle/>
        <a:p>
          <a:endParaRPr lang="es-ES"/>
        </a:p>
      </dgm:t>
    </dgm:pt>
    <dgm:pt modelId="{404B8691-302C-44D8-8E71-2CC6C33C6B2F}">
      <dgm:prSet phldrT="[Texto]"/>
      <dgm:spPr>
        <a:solidFill>
          <a:srgbClr val="00B050"/>
        </a:solidFill>
      </dgm:spPr>
      <dgm:t>
        <a:bodyPr/>
        <a:lstStyle/>
        <a:p>
          <a:r>
            <a:rPr lang="es-ES" u="sng" dirty="0" smtClean="0"/>
            <a:t>SI HE DESAYUNADO</a:t>
          </a:r>
          <a:endParaRPr lang="es-ES" u="sng" dirty="0"/>
        </a:p>
      </dgm:t>
    </dgm:pt>
    <dgm:pt modelId="{ED4352FC-903A-4530-9F56-98B9080361F0}" type="parTrans" cxnId="{895AC1AC-5016-491F-B0EB-F5DD08C21993}">
      <dgm:prSet/>
      <dgm:spPr/>
      <dgm:t>
        <a:bodyPr/>
        <a:lstStyle/>
        <a:p>
          <a:endParaRPr lang="es-ES"/>
        </a:p>
      </dgm:t>
    </dgm:pt>
    <dgm:pt modelId="{07305050-00DB-4D6F-8AE8-0A99DA6B7C91}" type="sibTrans" cxnId="{895AC1AC-5016-491F-B0EB-F5DD08C21993}">
      <dgm:prSet/>
      <dgm:spPr/>
      <dgm:t>
        <a:bodyPr/>
        <a:lstStyle/>
        <a:p>
          <a:endParaRPr lang="es-ES"/>
        </a:p>
      </dgm:t>
    </dgm:pt>
    <dgm:pt modelId="{E8448E8C-35D3-4CA1-983A-CDDD3704B462}">
      <dgm:prSet phldrT="[Texto]" custT="1"/>
      <dgm:spPr/>
      <dgm:t>
        <a:bodyPr/>
        <a:lstStyle/>
        <a:p>
          <a:r>
            <a:rPr lang="es-ES" sz="2000" b="1" u="sng" dirty="0" smtClean="0">
              <a:solidFill>
                <a:srgbClr val="00B0F0"/>
              </a:solidFill>
            </a:rPr>
            <a:t>MADURACION CORRECTA DE ORGANOS VITALES</a:t>
          </a:r>
          <a:endParaRPr lang="es-ES" sz="2000" b="1" u="sng" dirty="0">
            <a:solidFill>
              <a:srgbClr val="00B0F0"/>
            </a:solidFill>
          </a:endParaRPr>
        </a:p>
      </dgm:t>
    </dgm:pt>
    <dgm:pt modelId="{6D91A7C9-51D2-4DD1-A919-1288B515FD74}" type="parTrans" cxnId="{6AD5D34B-FF4A-45C1-B652-53FE21766074}">
      <dgm:prSet/>
      <dgm:spPr/>
      <dgm:t>
        <a:bodyPr/>
        <a:lstStyle/>
        <a:p>
          <a:endParaRPr lang="es-ES"/>
        </a:p>
      </dgm:t>
    </dgm:pt>
    <dgm:pt modelId="{726A6F7F-EBEA-4604-BCED-152AD328314E}" type="sibTrans" cxnId="{6AD5D34B-FF4A-45C1-B652-53FE21766074}">
      <dgm:prSet/>
      <dgm:spPr/>
      <dgm:t>
        <a:bodyPr/>
        <a:lstStyle/>
        <a:p>
          <a:endParaRPr lang="es-ES"/>
        </a:p>
      </dgm:t>
    </dgm:pt>
    <dgm:pt modelId="{9EB85B3B-967B-4F13-B772-0DA9933F7CEA}" type="pres">
      <dgm:prSet presAssocID="{D93C9E16-076C-4208-9400-B52CED650D8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7BDC09-2BD4-46BC-B9C2-2B35C5E3D036}" type="pres">
      <dgm:prSet presAssocID="{D93C9E16-076C-4208-9400-B52CED650D8B}" presName="ellipse" presStyleLbl="trBgShp" presStyleIdx="0" presStyleCnt="1" custFlipVert="1" custFlipHor="1" custScaleX="1066" custScaleY="8269" custLinFactY="78166" custLinFactNeighborX="44514" custLinFactNeighborY="100000"/>
      <dgm:spPr/>
      <dgm:t>
        <a:bodyPr/>
        <a:lstStyle/>
        <a:p>
          <a:endParaRPr lang="es-ES"/>
        </a:p>
      </dgm:t>
    </dgm:pt>
    <dgm:pt modelId="{7893091F-211D-44A2-A58C-EA151184B185}" type="pres">
      <dgm:prSet presAssocID="{D93C9E16-076C-4208-9400-B52CED650D8B}" presName="arrow1" presStyleLbl="fgShp" presStyleIdx="0" presStyleCnt="1" custLinFactY="7834" custLinFactNeighborX="11192" custLinFactNeighborY="100000"/>
      <dgm:spPr>
        <a:solidFill>
          <a:srgbClr val="FF0000"/>
        </a:solidFill>
      </dgm:spPr>
    </dgm:pt>
    <dgm:pt modelId="{9A308B78-24E7-48BE-9C63-B313955C1E71}" type="pres">
      <dgm:prSet presAssocID="{D93C9E16-076C-4208-9400-B52CED650D8B}" presName="rectangle" presStyleLbl="revTx" presStyleIdx="0" presStyleCnt="1" custScaleX="91679" custScaleY="41992" custLinFactNeighborX="3659" custLinFactNeighborY="385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6F946B-4589-4DFA-94A3-D442B1FDC633}" type="pres">
      <dgm:prSet presAssocID="{404B8691-302C-44D8-8E71-2CC6C33C6B2F}" presName="item1" presStyleLbl="node1" presStyleIdx="0" presStyleCnt="2" custScaleX="89665" custScaleY="55264" custLinFactNeighborX="-54095" custLinFactNeighborY="31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08DC5-3538-4E73-B5CD-EBF75EFD91DB}" type="pres">
      <dgm:prSet presAssocID="{E8448E8C-35D3-4CA1-983A-CDDD3704B462}" presName="item2" presStyleLbl="node1" presStyleIdx="1" presStyleCnt="2" custScaleX="100917" custScaleY="56093" custLinFactX="13874" custLinFactNeighborX="100000" custLinFactNeighborY="797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F63C0F-D51C-4C62-8ED9-3D4D600335BC}" type="pres">
      <dgm:prSet presAssocID="{D93C9E16-076C-4208-9400-B52CED650D8B}" presName="funnel" presStyleLbl="trAlignAcc1" presStyleIdx="0" presStyleCnt="1" custScaleX="75819" custScaleY="66185" custLinFactNeighborX="887" custLinFactNeighborY="35899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</dgm:spPr>
      <dgm:t>
        <a:bodyPr/>
        <a:lstStyle/>
        <a:p>
          <a:endParaRPr lang="es-ES"/>
        </a:p>
      </dgm:t>
    </dgm:pt>
  </dgm:ptLst>
  <dgm:cxnLst>
    <dgm:cxn modelId="{616D7654-DA84-4EF9-9289-16E59876A91E}" type="presOf" srcId="{172AD65B-923C-4911-8DAB-9C729DECF58A}" destId="{67908DC5-3538-4E73-B5CD-EBF75EFD91DB}" srcOrd="0" destOrd="0" presId="urn:microsoft.com/office/officeart/2005/8/layout/funnel1"/>
    <dgm:cxn modelId="{823B477D-9B73-4E35-ABFE-0A0C52A51CA4}" type="presOf" srcId="{E8448E8C-35D3-4CA1-983A-CDDD3704B462}" destId="{9A308B78-24E7-48BE-9C63-B313955C1E71}" srcOrd="0" destOrd="0" presId="urn:microsoft.com/office/officeart/2005/8/layout/funnel1"/>
    <dgm:cxn modelId="{49403494-F439-4103-8B11-537E211F2006}" type="presOf" srcId="{D93C9E16-076C-4208-9400-B52CED650D8B}" destId="{9EB85B3B-967B-4F13-B772-0DA9933F7CEA}" srcOrd="0" destOrd="0" presId="urn:microsoft.com/office/officeart/2005/8/layout/funnel1"/>
    <dgm:cxn modelId="{895AC1AC-5016-491F-B0EB-F5DD08C21993}" srcId="{D93C9E16-076C-4208-9400-B52CED650D8B}" destId="{404B8691-302C-44D8-8E71-2CC6C33C6B2F}" srcOrd="1" destOrd="0" parTransId="{ED4352FC-903A-4530-9F56-98B9080361F0}" sibTransId="{07305050-00DB-4D6F-8AE8-0A99DA6B7C91}"/>
    <dgm:cxn modelId="{2FB068A6-523A-4125-B128-030525A82DA3}" srcId="{D93C9E16-076C-4208-9400-B52CED650D8B}" destId="{172AD65B-923C-4911-8DAB-9C729DECF58A}" srcOrd="0" destOrd="0" parTransId="{3AEA586B-D8FD-4DB9-9607-9732FA176C94}" sibTransId="{F8FE8F19-A4F8-4AC0-8B34-DC8B7F4A8E5E}"/>
    <dgm:cxn modelId="{9195AB73-FA4C-482F-BDFB-20EFC76C2787}" type="presOf" srcId="{404B8691-302C-44D8-8E71-2CC6C33C6B2F}" destId="{806F946B-4589-4DFA-94A3-D442B1FDC633}" srcOrd="0" destOrd="0" presId="urn:microsoft.com/office/officeart/2005/8/layout/funnel1"/>
    <dgm:cxn modelId="{6AD5D34B-FF4A-45C1-B652-53FE21766074}" srcId="{D93C9E16-076C-4208-9400-B52CED650D8B}" destId="{E8448E8C-35D3-4CA1-983A-CDDD3704B462}" srcOrd="2" destOrd="0" parTransId="{6D91A7C9-51D2-4DD1-A919-1288B515FD74}" sibTransId="{726A6F7F-EBEA-4604-BCED-152AD328314E}"/>
    <dgm:cxn modelId="{F4989677-2471-48EE-AEE8-530D4B0A260E}" type="presParOf" srcId="{9EB85B3B-967B-4F13-B772-0DA9933F7CEA}" destId="{267BDC09-2BD4-46BC-B9C2-2B35C5E3D036}" srcOrd="0" destOrd="0" presId="urn:microsoft.com/office/officeart/2005/8/layout/funnel1"/>
    <dgm:cxn modelId="{24EBA1FD-CFF6-49C7-9086-00AD3EE80A61}" type="presParOf" srcId="{9EB85B3B-967B-4F13-B772-0DA9933F7CEA}" destId="{7893091F-211D-44A2-A58C-EA151184B185}" srcOrd="1" destOrd="0" presId="urn:microsoft.com/office/officeart/2005/8/layout/funnel1"/>
    <dgm:cxn modelId="{4AB79FA5-9E81-4AFF-ACAA-C922E9BC7B20}" type="presParOf" srcId="{9EB85B3B-967B-4F13-B772-0DA9933F7CEA}" destId="{9A308B78-24E7-48BE-9C63-B313955C1E71}" srcOrd="2" destOrd="0" presId="urn:microsoft.com/office/officeart/2005/8/layout/funnel1"/>
    <dgm:cxn modelId="{8D83D1A6-3DCF-4028-BDE6-E8125254AE5C}" type="presParOf" srcId="{9EB85B3B-967B-4F13-B772-0DA9933F7CEA}" destId="{806F946B-4589-4DFA-94A3-D442B1FDC633}" srcOrd="3" destOrd="0" presId="urn:microsoft.com/office/officeart/2005/8/layout/funnel1"/>
    <dgm:cxn modelId="{5B12EA15-F82A-455A-ABC7-D960309B7045}" type="presParOf" srcId="{9EB85B3B-967B-4F13-B772-0DA9933F7CEA}" destId="{67908DC5-3538-4E73-B5CD-EBF75EFD91DB}" srcOrd="4" destOrd="0" presId="urn:microsoft.com/office/officeart/2005/8/layout/funnel1"/>
    <dgm:cxn modelId="{EA96D52E-A9DE-43F9-86AF-0BA6D5FB2120}" type="presParOf" srcId="{9EB85B3B-967B-4F13-B772-0DA9933F7CEA}" destId="{55F63C0F-D51C-4C62-8ED9-3D4D600335BC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6E21C-E591-4CC7-B2F0-FD1725111D07}">
      <dsp:nvSpPr>
        <dsp:cNvPr id="0" name=""/>
        <dsp:cNvSpPr/>
      </dsp:nvSpPr>
      <dsp:spPr>
        <a:xfrm>
          <a:off x="1859639" y="751141"/>
          <a:ext cx="918061" cy="918061"/>
        </a:xfrm>
        <a:prstGeom prst="gear9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0" b="1" kern="1200" dirty="0"/>
        </a:p>
      </dsp:txBody>
      <dsp:txXfrm>
        <a:off x="2044210" y="966192"/>
        <a:ext cx="548919" cy="471903"/>
      </dsp:txXfrm>
    </dsp:sp>
    <dsp:sp modelId="{CC58DD41-DEA9-41F2-BF75-4881E46BFE36}">
      <dsp:nvSpPr>
        <dsp:cNvPr id="0" name=""/>
        <dsp:cNvSpPr/>
      </dsp:nvSpPr>
      <dsp:spPr>
        <a:xfrm>
          <a:off x="1325494" y="534144"/>
          <a:ext cx="667681" cy="667681"/>
        </a:xfrm>
        <a:prstGeom prst="gear6">
          <a:avLst/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 dirty="0"/>
        </a:p>
      </dsp:txBody>
      <dsp:txXfrm>
        <a:off x="1493585" y="703251"/>
        <a:ext cx="331499" cy="329467"/>
      </dsp:txXfrm>
    </dsp:sp>
    <dsp:sp modelId="{BA7623D9-B33D-4F5C-9FC4-4BED2BEFD373}">
      <dsp:nvSpPr>
        <dsp:cNvPr id="0" name=""/>
        <dsp:cNvSpPr/>
      </dsp:nvSpPr>
      <dsp:spPr>
        <a:xfrm rot="20700000">
          <a:off x="1699464" y="73513"/>
          <a:ext cx="654191" cy="654191"/>
        </a:xfrm>
        <a:prstGeom prst="gear6">
          <a:avLst/>
        </a:prstGeom>
        <a:solidFill>
          <a:schemeClr val="bg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 dirty="0"/>
        </a:p>
      </dsp:txBody>
      <dsp:txXfrm rot="-20700000">
        <a:off x="1842947" y="216996"/>
        <a:ext cx="367224" cy="367224"/>
      </dsp:txXfrm>
    </dsp:sp>
    <dsp:sp modelId="{9986FCFF-8E3B-4AFE-AAD0-C97C7408D1C0}">
      <dsp:nvSpPr>
        <dsp:cNvPr id="0" name=""/>
        <dsp:cNvSpPr/>
      </dsp:nvSpPr>
      <dsp:spPr>
        <a:xfrm>
          <a:off x="1764424" y="637728"/>
          <a:ext cx="1175118" cy="1175118"/>
        </a:xfrm>
        <a:prstGeom prst="circularArrow">
          <a:avLst>
            <a:gd name="adj1" fmla="val 4687"/>
            <a:gd name="adj2" fmla="val 299029"/>
            <a:gd name="adj3" fmla="val 2391178"/>
            <a:gd name="adj4" fmla="val 16163142"/>
            <a:gd name="adj5" fmla="val 5469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1A9EB-82FE-472C-A4CB-0E21B1930C5C}">
      <dsp:nvSpPr>
        <dsp:cNvPr id="0" name=""/>
        <dsp:cNvSpPr/>
      </dsp:nvSpPr>
      <dsp:spPr>
        <a:xfrm>
          <a:off x="1207249" y="397248"/>
          <a:ext cx="853797" cy="85379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BCC96-4076-43F4-B1A7-4FF344E81236}">
      <dsp:nvSpPr>
        <dsp:cNvPr id="0" name=""/>
        <dsp:cNvSpPr/>
      </dsp:nvSpPr>
      <dsp:spPr>
        <a:xfrm>
          <a:off x="1548143" y="-58942"/>
          <a:ext cx="920565" cy="92056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AD276-09A7-4B40-ABE1-027674635611}">
      <dsp:nvSpPr>
        <dsp:cNvPr id="0" name=""/>
        <dsp:cNvSpPr/>
      </dsp:nvSpPr>
      <dsp:spPr>
        <a:xfrm>
          <a:off x="1767235" y="1396"/>
          <a:ext cx="1313022" cy="1313022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 Tengo que desayunar</a:t>
          </a:r>
          <a:endParaRPr lang="es-ES" sz="1500" kern="1200" dirty="0"/>
        </a:p>
      </dsp:txBody>
      <dsp:txXfrm>
        <a:off x="1959523" y="193684"/>
        <a:ext cx="928446" cy="928446"/>
      </dsp:txXfrm>
    </dsp:sp>
    <dsp:sp modelId="{49DAF59A-9DFF-46A1-B247-9A537BDACC9D}">
      <dsp:nvSpPr>
        <dsp:cNvPr id="0" name=""/>
        <dsp:cNvSpPr/>
      </dsp:nvSpPr>
      <dsp:spPr>
        <a:xfrm>
          <a:off x="2042969" y="1421036"/>
          <a:ext cx="761552" cy="761552"/>
        </a:xfrm>
        <a:prstGeom prst="mathPlus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2143913" y="1712253"/>
        <a:ext cx="559664" cy="179118"/>
      </dsp:txXfrm>
    </dsp:sp>
    <dsp:sp modelId="{2A883EF2-B499-4316-BDFF-0D8F226B4139}">
      <dsp:nvSpPr>
        <dsp:cNvPr id="0" name=""/>
        <dsp:cNvSpPr/>
      </dsp:nvSpPr>
      <dsp:spPr>
        <a:xfrm>
          <a:off x="1767235" y="2289206"/>
          <a:ext cx="1313022" cy="1313022"/>
        </a:xfrm>
        <a:prstGeom prst="ellipse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..Ya sé lo que voy a desayunar</a:t>
          </a:r>
          <a:endParaRPr lang="es-ES" sz="1500" kern="1200" dirty="0"/>
        </a:p>
      </dsp:txBody>
      <dsp:txXfrm>
        <a:off x="1959523" y="2481494"/>
        <a:ext cx="928446" cy="928446"/>
      </dsp:txXfrm>
    </dsp:sp>
    <dsp:sp modelId="{DF3A9064-AED6-40F7-AFA7-ADA4C64CA38E}">
      <dsp:nvSpPr>
        <dsp:cNvPr id="0" name=""/>
        <dsp:cNvSpPr/>
      </dsp:nvSpPr>
      <dsp:spPr>
        <a:xfrm>
          <a:off x="3277210" y="1557590"/>
          <a:ext cx="417541" cy="488444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3277210" y="1655279"/>
        <a:ext cx="292279" cy="293066"/>
      </dsp:txXfrm>
    </dsp:sp>
    <dsp:sp modelId="{2168272A-3602-4999-9BFC-E388EF9543ED}">
      <dsp:nvSpPr>
        <dsp:cNvPr id="0" name=""/>
        <dsp:cNvSpPr/>
      </dsp:nvSpPr>
      <dsp:spPr>
        <a:xfrm>
          <a:off x="3868070" y="488790"/>
          <a:ext cx="2626044" cy="2626044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600" kern="1200" dirty="0" smtClean="0"/>
            <a:t>ÉXITO!!</a:t>
          </a:r>
          <a:endParaRPr lang="es-ES" sz="4600" kern="1200" dirty="0"/>
        </a:p>
      </dsp:txBody>
      <dsp:txXfrm>
        <a:off x="4252645" y="873365"/>
        <a:ext cx="1856894" cy="18568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34599-D209-4BF2-BAF1-31750D8C50F7}">
      <dsp:nvSpPr>
        <dsp:cNvPr id="0" name=""/>
        <dsp:cNvSpPr/>
      </dsp:nvSpPr>
      <dsp:spPr>
        <a:xfrm>
          <a:off x="3932398" y="850895"/>
          <a:ext cx="167446" cy="915850"/>
        </a:xfrm>
        <a:custGeom>
          <a:avLst/>
          <a:gdLst/>
          <a:ahLst/>
          <a:cxnLst/>
          <a:rect l="0" t="0" r="0" b="0"/>
          <a:pathLst>
            <a:path>
              <a:moveTo>
                <a:pt x="167446" y="0"/>
              </a:moveTo>
              <a:lnTo>
                <a:pt x="167446" y="915850"/>
              </a:lnTo>
              <a:lnTo>
                <a:pt x="0" y="9158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39946-76D7-4AF3-9FD8-349A068AD1E2}">
      <dsp:nvSpPr>
        <dsp:cNvPr id="0" name=""/>
        <dsp:cNvSpPr/>
      </dsp:nvSpPr>
      <dsp:spPr>
        <a:xfrm>
          <a:off x="4099844" y="850895"/>
          <a:ext cx="2150680" cy="1807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9139"/>
              </a:lnTo>
              <a:lnTo>
                <a:pt x="2150680" y="1609139"/>
              </a:lnTo>
              <a:lnTo>
                <a:pt x="2150680" y="18074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92E21-804B-4E08-A1DA-8FDA3C03D34B}">
      <dsp:nvSpPr>
        <dsp:cNvPr id="0" name=""/>
        <dsp:cNvSpPr/>
      </dsp:nvSpPr>
      <dsp:spPr>
        <a:xfrm>
          <a:off x="4002893" y="850895"/>
          <a:ext cx="91440" cy="1807416"/>
        </a:xfrm>
        <a:custGeom>
          <a:avLst/>
          <a:gdLst/>
          <a:ahLst/>
          <a:cxnLst/>
          <a:rect l="0" t="0" r="0" b="0"/>
          <a:pathLst>
            <a:path>
              <a:moveTo>
                <a:pt x="96951" y="0"/>
              </a:moveTo>
              <a:lnTo>
                <a:pt x="96951" y="1609139"/>
              </a:lnTo>
              <a:lnTo>
                <a:pt x="45720" y="1609139"/>
              </a:lnTo>
              <a:lnTo>
                <a:pt x="45720" y="18074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F6662-9BFB-44FF-8960-3537795F9EDA}">
      <dsp:nvSpPr>
        <dsp:cNvPr id="0" name=""/>
        <dsp:cNvSpPr/>
      </dsp:nvSpPr>
      <dsp:spPr>
        <a:xfrm>
          <a:off x="1846701" y="850895"/>
          <a:ext cx="2253142" cy="1807416"/>
        </a:xfrm>
        <a:custGeom>
          <a:avLst/>
          <a:gdLst/>
          <a:ahLst/>
          <a:cxnLst/>
          <a:rect l="0" t="0" r="0" b="0"/>
          <a:pathLst>
            <a:path>
              <a:moveTo>
                <a:pt x="2253142" y="0"/>
              </a:moveTo>
              <a:lnTo>
                <a:pt x="2253142" y="1609139"/>
              </a:lnTo>
              <a:lnTo>
                <a:pt x="0" y="1609139"/>
              </a:lnTo>
              <a:lnTo>
                <a:pt x="0" y="18074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4A6BA-ABF4-44D7-A688-D860C6043148}">
      <dsp:nvSpPr>
        <dsp:cNvPr id="0" name=""/>
        <dsp:cNvSpPr/>
      </dsp:nvSpPr>
      <dsp:spPr>
        <a:xfrm>
          <a:off x="3176765" y="1137"/>
          <a:ext cx="1846158" cy="849758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9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Desayuno</a:t>
          </a:r>
          <a:endParaRPr lang="es-ES" sz="1600" kern="1200" dirty="0"/>
        </a:p>
      </dsp:txBody>
      <dsp:txXfrm>
        <a:off x="3176765" y="1137"/>
        <a:ext cx="1846158" cy="849758"/>
      </dsp:txXfrm>
    </dsp:sp>
    <dsp:sp modelId="{0AF39F5D-11FF-4D2A-A24C-2E22A46DF9AA}">
      <dsp:nvSpPr>
        <dsp:cNvPr id="0" name=""/>
        <dsp:cNvSpPr/>
      </dsp:nvSpPr>
      <dsp:spPr>
        <a:xfrm>
          <a:off x="3335198" y="817648"/>
          <a:ext cx="1477110" cy="2832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Niño perezoso</a:t>
          </a:r>
          <a:endParaRPr lang="es-ES" sz="1800" kern="1200" dirty="0"/>
        </a:p>
      </dsp:txBody>
      <dsp:txXfrm>
        <a:off x="3335198" y="817648"/>
        <a:ext cx="1477110" cy="283252"/>
      </dsp:txXfrm>
    </dsp:sp>
    <dsp:sp modelId="{D3425A3B-8224-43A6-97AA-22E603DC9EB5}">
      <dsp:nvSpPr>
        <dsp:cNvPr id="0" name=""/>
        <dsp:cNvSpPr/>
      </dsp:nvSpPr>
      <dsp:spPr>
        <a:xfrm>
          <a:off x="1026084" y="2658311"/>
          <a:ext cx="1641234" cy="849758"/>
        </a:xfrm>
        <a:prstGeom prst="rect">
          <a:avLst/>
        </a:prstGeom>
        <a:solidFill>
          <a:srgbClr val="FF5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199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¿Aporte de Nutrientes en </a:t>
          </a:r>
          <a:r>
            <a:rPr lang="es-ES" sz="1600" kern="1200" dirty="0" smtClean="0"/>
            <a:t>las 4 primeras horas </a:t>
          </a:r>
          <a:r>
            <a:rPr lang="es-ES" sz="1300" kern="1200" dirty="0" smtClean="0"/>
            <a:t>del día?</a:t>
          </a:r>
          <a:endParaRPr lang="es-ES" sz="1300" kern="1200" dirty="0"/>
        </a:p>
      </dsp:txBody>
      <dsp:txXfrm>
        <a:off x="1026084" y="2658311"/>
        <a:ext cx="1641234" cy="849758"/>
      </dsp:txXfrm>
    </dsp:sp>
    <dsp:sp modelId="{BE335A61-5D3C-430F-AE22-0BB47208E12A}">
      <dsp:nvSpPr>
        <dsp:cNvPr id="0" name=""/>
        <dsp:cNvSpPr/>
      </dsp:nvSpPr>
      <dsp:spPr>
        <a:xfrm>
          <a:off x="1354331" y="3319235"/>
          <a:ext cx="1477110" cy="2832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smtClean="0"/>
            <a:t>NO SUPERA EL 45%</a:t>
          </a:r>
          <a:endParaRPr lang="es-ES" sz="1300" b="1" kern="1200" dirty="0"/>
        </a:p>
      </dsp:txBody>
      <dsp:txXfrm>
        <a:off x="1354331" y="3319235"/>
        <a:ext cx="1477110" cy="283252"/>
      </dsp:txXfrm>
    </dsp:sp>
    <dsp:sp modelId="{E56F8C6B-ED8F-4872-B85A-A16E1865A11B}">
      <dsp:nvSpPr>
        <dsp:cNvPr id="0" name=""/>
        <dsp:cNvSpPr/>
      </dsp:nvSpPr>
      <dsp:spPr>
        <a:xfrm>
          <a:off x="3227996" y="2658311"/>
          <a:ext cx="1641234" cy="849758"/>
        </a:xfrm>
        <a:prstGeom prst="rect">
          <a:avLst/>
        </a:prstGeom>
        <a:solidFill>
          <a:srgbClr val="F0344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9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Rendimiento en el colegio y memoria inactiva (MLP)</a:t>
          </a:r>
          <a:endParaRPr lang="es-ES" sz="1600" kern="1200" dirty="0"/>
        </a:p>
      </dsp:txBody>
      <dsp:txXfrm>
        <a:off x="3227996" y="2658311"/>
        <a:ext cx="1641234" cy="849758"/>
      </dsp:txXfrm>
    </dsp:sp>
    <dsp:sp modelId="{363A70AD-8B0B-408A-820E-54DE7417A9B9}">
      <dsp:nvSpPr>
        <dsp:cNvPr id="0" name=""/>
        <dsp:cNvSpPr/>
      </dsp:nvSpPr>
      <dsp:spPr>
        <a:xfrm>
          <a:off x="3556243" y="3319235"/>
          <a:ext cx="1477110" cy="2832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smtClean="0"/>
            <a:t>NO SUPERA EL 35%</a:t>
          </a:r>
          <a:endParaRPr lang="es-ES" sz="1300" b="1" kern="1200" dirty="0"/>
        </a:p>
      </dsp:txBody>
      <dsp:txXfrm>
        <a:off x="3556243" y="3319235"/>
        <a:ext cx="1477110" cy="283252"/>
      </dsp:txXfrm>
    </dsp:sp>
    <dsp:sp modelId="{9D5BD9D4-A3D5-4203-8DA3-128DC96D355F}">
      <dsp:nvSpPr>
        <dsp:cNvPr id="0" name=""/>
        <dsp:cNvSpPr/>
      </dsp:nvSpPr>
      <dsp:spPr>
        <a:xfrm>
          <a:off x="5429907" y="2658311"/>
          <a:ext cx="1641234" cy="849758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9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Capacidad para afrontrar el resto de tareas del día</a:t>
          </a:r>
          <a:endParaRPr lang="es-ES" sz="1600" kern="1200" dirty="0"/>
        </a:p>
      </dsp:txBody>
      <dsp:txXfrm>
        <a:off x="5429907" y="2658311"/>
        <a:ext cx="1641234" cy="849758"/>
      </dsp:txXfrm>
    </dsp:sp>
    <dsp:sp modelId="{BEF96E05-6DAB-4120-AD84-6F28B1EC225D}">
      <dsp:nvSpPr>
        <dsp:cNvPr id="0" name=""/>
        <dsp:cNvSpPr/>
      </dsp:nvSpPr>
      <dsp:spPr>
        <a:xfrm>
          <a:off x="5758154" y="3319235"/>
          <a:ext cx="1477110" cy="2832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DE CORTA DURACION</a:t>
          </a:r>
          <a:endParaRPr lang="es-ES" sz="1200" b="1" kern="1200" dirty="0"/>
        </a:p>
      </dsp:txBody>
      <dsp:txXfrm>
        <a:off x="5758154" y="3319235"/>
        <a:ext cx="1477110" cy="283252"/>
      </dsp:txXfrm>
    </dsp:sp>
    <dsp:sp modelId="{A5A153B0-170F-4A70-803D-12547071BEA0}">
      <dsp:nvSpPr>
        <dsp:cNvPr id="0" name=""/>
        <dsp:cNvSpPr/>
      </dsp:nvSpPr>
      <dsp:spPr>
        <a:xfrm>
          <a:off x="2291163" y="1341866"/>
          <a:ext cx="1641234" cy="849758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9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¿Ocurre ingesta de alimentos?</a:t>
          </a:r>
          <a:endParaRPr lang="es-ES" sz="1600" kern="1200" dirty="0"/>
        </a:p>
      </dsp:txBody>
      <dsp:txXfrm>
        <a:off x="2291163" y="1341866"/>
        <a:ext cx="1641234" cy="849758"/>
      </dsp:txXfrm>
    </dsp:sp>
    <dsp:sp modelId="{7364BC0A-03D7-41DF-A17F-29AA66F6E8B8}">
      <dsp:nvSpPr>
        <dsp:cNvPr id="0" name=""/>
        <dsp:cNvSpPr/>
      </dsp:nvSpPr>
      <dsp:spPr>
        <a:xfrm flipH="1">
          <a:off x="3369206" y="2039951"/>
          <a:ext cx="363871" cy="2346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SI</a:t>
          </a:r>
          <a:endParaRPr lang="es-ES" sz="1600" b="1" kern="1200" dirty="0"/>
        </a:p>
      </dsp:txBody>
      <dsp:txXfrm>
        <a:off x="3369206" y="2039951"/>
        <a:ext cx="363871" cy="234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39946-76D7-4AF3-9FD8-349A068AD1E2}">
      <dsp:nvSpPr>
        <dsp:cNvPr id="0" name=""/>
        <dsp:cNvSpPr/>
      </dsp:nvSpPr>
      <dsp:spPr>
        <a:xfrm>
          <a:off x="4090994" y="1354047"/>
          <a:ext cx="2820740" cy="631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712"/>
              </a:lnTo>
              <a:lnTo>
                <a:pt x="2820740" y="376712"/>
              </a:lnTo>
              <a:lnTo>
                <a:pt x="2820740" y="6319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92E21-804B-4E08-A1DA-8FDA3C03D34B}">
      <dsp:nvSpPr>
        <dsp:cNvPr id="0" name=""/>
        <dsp:cNvSpPr/>
      </dsp:nvSpPr>
      <dsp:spPr>
        <a:xfrm>
          <a:off x="4032045" y="1354047"/>
          <a:ext cx="91440" cy="631904"/>
        </a:xfrm>
        <a:custGeom>
          <a:avLst/>
          <a:gdLst/>
          <a:ahLst/>
          <a:cxnLst/>
          <a:rect l="0" t="0" r="0" b="0"/>
          <a:pathLst>
            <a:path>
              <a:moveTo>
                <a:pt x="58948" y="0"/>
              </a:moveTo>
              <a:lnTo>
                <a:pt x="58948" y="376712"/>
              </a:lnTo>
              <a:lnTo>
                <a:pt x="45720" y="376712"/>
              </a:lnTo>
              <a:lnTo>
                <a:pt x="45720" y="6319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F6662-9BFB-44FF-8960-3537795F9EDA}">
      <dsp:nvSpPr>
        <dsp:cNvPr id="0" name=""/>
        <dsp:cNvSpPr/>
      </dsp:nvSpPr>
      <dsp:spPr>
        <a:xfrm>
          <a:off x="1138380" y="1354047"/>
          <a:ext cx="2952614" cy="631904"/>
        </a:xfrm>
        <a:custGeom>
          <a:avLst/>
          <a:gdLst/>
          <a:ahLst/>
          <a:cxnLst/>
          <a:rect l="0" t="0" r="0" b="0"/>
          <a:pathLst>
            <a:path>
              <a:moveTo>
                <a:pt x="2952614" y="0"/>
              </a:moveTo>
              <a:lnTo>
                <a:pt x="2952614" y="376712"/>
              </a:lnTo>
              <a:lnTo>
                <a:pt x="0" y="376712"/>
              </a:lnTo>
              <a:lnTo>
                <a:pt x="0" y="6319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4A6BA-ABF4-44D7-A688-D860C6043148}">
      <dsp:nvSpPr>
        <dsp:cNvPr id="0" name=""/>
        <dsp:cNvSpPr/>
      </dsp:nvSpPr>
      <dsp:spPr>
        <a:xfrm>
          <a:off x="2902945" y="260366"/>
          <a:ext cx="2376097" cy="1093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54331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Desayuno</a:t>
          </a:r>
          <a:endParaRPr lang="es-ES" sz="1400" kern="1200" dirty="0"/>
        </a:p>
      </dsp:txBody>
      <dsp:txXfrm>
        <a:off x="2902945" y="260366"/>
        <a:ext cx="2376097" cy="1093680"/>
      </dsp:txXfrm>
    </dsp:sp>
    <dsp:sp modelId="{0AF39F5D-11FF-4D2A-A24C-2E22A46DF9AA}">
      <dsp:nvSpPr>
        <dsp:cNvPr id="0" name=""/>
        <dsp:cNvSpPr/>
      </dsp:nvSpPr>
      <dsp:spPr>
        <a:xfrm>
          <a:off x="3106857" y="1311256"/>
          <a:ext cx="1901114" cy="3645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Niño perezoso</a:t>
          </a:r>
          <a:endParaRPr lang="es-ES" sz="2300" kern="1200" dirty="0"/>
        </a:p>
      </dsp:txBody>
      <dsp:txXfrm>
        <a:off x="3106857" y="1311256"/>
        <a:ext cx="1901114" cy="364560"/>
      </dsp:txXfrm>
    </dsp:sp>
    <dsp:sp modelId="{D3425A3B-8224-43A6-97AA-22E603DC9EB5}">
      <dsp:nvSpPr>
        <dsp:cNvPr id="0" name=""/>
        <dsp:cNvSpPr/>
      </dsp:nvSpPr>
      <dsp:spPr>
        <a:xfrm>
          <a:off x="82205" y="1985951"/>
          <a:ext cx="2112349" cy="1093680"/>
        </a:xfrm>
        <a:prstGeom prst="rect">
          <a:avLst/>
        </a:prstGeom>
        <a:solidFill>
          <a:srgbClr val="FF5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5433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DEFICIT DE MICRONUTRIENTES PARA EL INICIO DEL DIA</a:t>
          </a:r>
          <a:endParaRPr lang="es-ES" sz="1300" kern="1200" dirty="0"/>
        </a:p>
      </dsp:txBody>
      <dsp:txXfrm>
        <a:off x="82205" y="1985951"/>
        <a:ext cx="2112349" cy="1093680"/>
      </dsp:txXfrm>
    </dsp:sp>
    <dsp:sp modelId="{BE335A61-5D3C-430F-AE22-0BB47208E12A}">
      <dsp:nvSpPr>
        <dsp:cNvPr id="0" name=""/>
        <dsp:cNvSpPr/>
      </dsp:nvSpPr>
      <dsp:spPr>
        <a:xfrm>
          <a:off x="509371" y="2878732"/>
          <a:ext cx="2111948" cy="6487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smtClean="0"/>
            <a:t>ELEVADO. MAS DEL 80%</a:t>
          </a:r>
          <a:endParaRPr lang="es-ES" sz="2200" b="1" kern="1200" dirty="0"/>
        </a:p>
      </dsp:txBody>
      <dsp:txXfrm>
        <a:off x="509371" y="2878732"/>
        <a:ext cx="2111948" cy="648771"/>
      </dsp:txXfrm>
    </dsp:sp>
    <dsp:sp modelId="{E56F8C6B-ED8F-4872-B85A-A16E1865A11B}">
      <dsp:nvSpPr>
        <dsp:cNvPr id="0" name=""/>
        <dsp:cNvSpPr/>
      </dsp:nvSpPr>
      <dsp:spPr>
        <a:xfrm>
          <a:off x="3021591" y="1985951"/>
          <a:ext cx="2112349" cy="1093680"/>
        </a:xfrm>
        <a:prstGeom prst="rect">
          <a:avLst/>
        </a:prstGeom>
        <a:solidFill>
          <a:srgbClr val="F0344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54331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POSIBILIDAD DE NO TERMINAR EL DIA CON LA CANTIDAD DE MICRO/MACRO NUTRIENTES CUBIERTA</a:t>
          </a:r>
          <a:endParaRPr lang="es-ES" sz="1400" kern="1200" dirty="0"/>
        </a:p>
      </dsp:txBody>
      <dsp:txXfrm>
        <a:off x="3021591" y="1985951"/>
        <a:ext cx="2112349" cy="1093680"/>
      </dsp:txXfrm>
    </dsp:sp>
    <dsp:sp modelId="{363A70AD-8B0B-408A-820E-54DE7417A9B9}">
      <dsp:nvSpPr>
        <dsp:cNvPr id="0" name=""/>
        <dsp:cNvSpPr/>
      </dsp:nvSpPr>
      <dsp:spPr>
        <a:xfrm>
          <a:off x="3469479" y="3052623"/>
          <a:ext cx="1901114" cy="3645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63500" bIns="15875" numCol="1" spcCol="1270" anchor="ctr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MUY ALTA</a:t>
          </a:r>
          <a:endParaRPr lang="es-ES" sz="2500" b="1" kern="1200" dirty="0"/>
        </a:p>
      </dsp:txBody>
      <dsp:txXfrm>
        <a:off x="3469479" y="3052623"/>
        <a:ext cx="1901114" cy="364560"/>
      </dsp:txXfrm>
    </dsp:sp>
    <dsp:sp modelId="{9D5BD9D4-A3D5-4203-8DA3-128DC96D355F}">
      <dsp:nvSpPr>
        <dsp:cNvPr id="0" name=""/>
        <dsp:cNvSpPr/>
      </dsp:nvSpPr>
      <dsp:spPr>
        <a:xfrm>
          <a:off x="5855560" y="1985951"/>
          <a:ext cx="2112349" cy="1093680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54331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RETRASO EN EL DESARROLLO COGNITIVO</a:t>
          </a:r>
          <a:endParaRPr lang="es-ES" sz="1400" kern="1200" dirty="0"/>
        </a:p>
      </dsp:txBody>
      <dsp:txXfrm>
        <a:off x="5855560" y="1985951"/>
        <a:ext cx="2112349" cy="1093680"/>
      </dsp:txXfrm>
    </dsp:sp>
    <dsp:sp modelId="{BEF96E05-6DAB-4120-AD84-6F28B1EC225D}">
      <dsp:nvSpPr>
        <dsp:cNvPr id="0" name=""/>
        <dsp:cNvSpPr/>
      </dsp:nvSpPr>
      <dsp:spPr>
        <a:xfrm>
          <a:off x="6278029" y="2836592"/>
          <a:ext cx="1901114" cy="3645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63500" bIns="15875" numCol="1" spcCol="1270" anchor="ctr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INDUDABLE</a:t>
          </a:r>
          <a:endParaRPr lang="es-ES" sz="2500" b="1" kern="1200" dirty="0"/>
        </a:p>
      </dsp:txBody>
      <dsp:txXfrm>
        <a:off x="6278029" y="2836592"/>
        <a:ext cx="1901114" cy="3645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34599-D209-4BF2-BAF1-31750D8C50F7}">
      <dsp:nvSpPr>
        <dsp:cNvPr id="0" name=""/>
        <dsp:cNvSpPr/>
      </dsp:nvSpPr>
      <dsp:spPr>
        <a:xfrm>
          <a:off x="3701896" y="845319"/>
          <a:ext cx="184237" cy="888091"/>
        </a:xfrm>
        <a:custGeom>
          <a:avLst/>
          <a:gdLst/>
          <a:ahLst/>
          <a:cxnLst/>
          <a:rect l="0" t="0" r="0" b="0"/>
          <a:pathLst>
            <a:path>
              <a:moveTo>
                <a:pt x="184237" y="0"/>
              </a:moveTo>
              <a:lnTo>
                <a:pt x="184237" y="888091"/>
              </a:lnTo>
              <a:lnTo>
                <a:pt x="0" y="88809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39946-76D7-4AF3-9FD8-349A068AD1E2}">
      <dsp:nvSpPr>
        <dsp:cNvPr id="0" name=""/>
        <dsp:cNvSpPr/>
      </dsp:nvSpPr>
      <dsp:spPr>
        <a:xfrm>
          <a:off x="3886133" y="845319"/>
          <a:ext cx="2219361" cy="1819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2244"/>
              </a:lnTo>
              <a:lnTo>
                <a:pt x="2219361" y="1622244"/>
              </a:lnTo>
              <a:lnTo>
                <a:pt x="2219361" y="18191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92E21-804B-4E08-A1DA-8FDA3C03D34B}">
      <dsp:nvSpPr>
        <dsp:cNvPr id="0" name=""/>
        <dsp:cNvSpPr/>
      </dsp:nvSpPr>
      <dsp:spPr>
        <a:xfrm>
          <a:off x="3840413" y="845319"/>
          <a:ext cx="91440" cy="18191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22244"/>
              </a:lnTo>
              <a:lnTo>
                <a:pt x="77869" y="1622244"/>
              </a:lnTo>
              <a:lnTo>
                <a:pt x="77869" y="18191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F6662-9BFB-44FF-8960-3537795F9EDA}">
      <dsp:nvSpPr>
        <dsp:cNvPr id="0" name=""/>
        <dsp:cNvSpPr/>
      </dsp:nvSpPr>
      <dsp:spPr>
        <a:xfrm>
          <a:off x="1731069" y="845319"/>
          <a:ext cx="2155063" cy="1819197"/>
        </a:xfrm>
        <a:custGeom>
          <a:avLst/>
          <a:gdLst/>
          <a:ahLst/>
          <a:cxnLst/>
          <a:rect l="0" t="0" r="0" b="0"/>
          <a:pathLst>
            <a:path>
              <a:moveTo>
                <a:pt x="2155063" y="0"/>
              </a:moveTo>
              <a:lnTo>
                <a:pt x="2155063" y="1622244"/>
              </a:lnTo>
              <a:lnTo>
                <a:pt x="0" y="1622244"/>
              </a:lnTo>
              <a:lnTo>
                <a:pt x="0" y="18191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4A6BA-ABF4-44D7-A688-D860C6043148}">
      <dsp:nvSpPr>
        <dsp:cNvPr id="0" name=""/>
        <dsp:cNvSpPr/>
      </dsp:nvSpPr>
      <dsp:spPr>
        <a:xfrm>
          <a:off x="3070994" y="1234"/>
          <a:ext cx="1630277" cy="844085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1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Desayuno</a:t>
          </a:r>
          <a:endParaRPr lang="es-ES" sz="1600" kern="1200" dirty="0"/>
        </a:p>
      </dsp:txBody>
      <dsp:txXfrm>
        <a:off x="3070994" y="1234"/>
        <a:ext cx="1630277" cy="844085"/>
      </dsp:txXfrm>
    </dsp:sp>
    <dsp:sp modelId="{0AF39F5D-11FF-4D2A-A24C-2E22A46DF9AA}">
      <dsp:nvSpPr>
        <dsp:cNvPr id="0" name=""/>
        <dsp:cNvSpPr/>
      </dsp:nvSpPr>
      <dsp:spPr>
        <a:xfrm>
          <a:off x="2365756" y="604427"/>
          <a:ext cx="2882427" cy="3153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Niño habituado a desayunar</a:t>
          </a:r>
          <a:endParaRPr lang="es-ES" sz="1800" kern="1200" dirty="0"/>
        </a:p>
      </dsp:txBody>
      <dsp:txXfrm>
        <a:off x="2365756" y="604427"/>
        <a:ext cx="2882427" cy="315339"/>
      </dsp:txXfrm>
    </dsp:sp>
    <dsp:sp modelId="{D3425A3B-8224-43A6-97AA-22E603DC9EB5}">
      <dsp:nvSpPr>
        <dsp:cNvPr id="0" name=""/>
        <dsp:cNvSpPr/>
      </dsp:nvSpPr>
      <dsp:spPr>
        <a:xfrm>
          <a:off x="915930" y="2664517"/>
          <a:ext cx="1630277" cy="84408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191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¿Aporte de Nutrientes en las </a:t>
          </a:r>
          <a:r>
            <a:rPr lang="es-ES" sz="1600" kern="1200" dirty="0" smtClean="0"/>
            <a:t>4 primeras horas</a:t>
          </a:r>
          <a:r>
            <a:rPr lang="es-ES" sz="1300" kern="1200" dirty="0" smtClean="0"/>
            <a:t> del día ?</a:t>
          </a:r>
          <a:endParaRPr lang="es-ES" sz="1300" kern="1200" dirty="0"/>
        </a:p>
      </dsp:txBody>
      <dsp:txXfrm>
        <a:off x="915930" y="2664517"/>
        <a:ext cx="1630277" cy="844085"/>
      </dsp:txXfrm>
    </dsp:sp>
    <dsp:sp modelId="{BE335A61-5D3C-430F-AE22-0BB47208E12A}">
      <dsp:nvSpPr>
        <dsp:cNvPr id="0" name=""/>
        <dsp:cNvSpPr/>
      </dsp:nvSpPr>
      <dsp:spPr>
        <a:xfrm>
          <a:off x="1241986" y="3321028"/>
          <a:ext cx="1467250" cy="2813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SOBRE UN 99%</a:t>
          </a:r>
          <a:endParaRPr lang="es-ES" sz="1600" b="1" kern="1200" dirty="0"/>
        </a:p>
      </dsp:txBody>
      <dsp:txXfrm>
        <a:off x="1241986" y="3321028"/>
        <a:ext cx="1467250" cy="281361"/>
      </dsp:txXfrm>
    </dsp:sp>
    <dsp:sp modelId="{E56F8C6B-ED8F-4872-B85A-A16E1865A11B}">
      <dsp:nvSpPr>
        <dsp:cNvPr id="0" name=""/>
        <dsp:cNvSpPr/>
      </dsp:nvSpPr>
      <dsp:spPr>
        <a:xfrm>
          <a:off x="3103143" y="2664517"/>
          <a:ext cx="1630277" cy="84408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1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Rendimiento en el colegio y memoria inactiva (MLP)</a:t>
          </a:r>
          <a:endParaRPr lang="es-ES" sz="1600" kern="1200" dirty="0"/>
        </a:p>
      </dsp:txBody>
      <dsp:txXfrm>
        <a:off x="3103143" y="2664517"/>
        <a:ext cx="1630277" cy="844085"/>
      </dsp:txXfrm>
    </dsp:sp>
    <dsp:sp modelId="{363A70AD-8B0B-408A-820E-54DE7417A9B9}">
      <dsp:nvSpPr>
        <dsp:cNvPr id="0" name=""/>
        <dsp:cNvSpPr/>
      </dsp:nvSpPr>
      <dsp:spPr>
        <a:xfrm>
          <a:off x="3429198" y="3321028"/>
          <a:ext cx="1467250" cy="2813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PUEDE LLEGAR AL 70%</a:t>
          </a:r>
          <a:endParaRPr lang="es-ES" sz="1100" b="1" kern="1200" dirty="0"/>
        </a:p>
      </dsp:txBody>
      <dsp:txXfrm>
        <a:off x="3429198" y="3321028"/>
        <a:ext cx="1467250" cy="281361"/>
      </dsp:txXfrm>
    </dsp:sp>
    <dsp:sp modelId="{9D5BD9D4-A3D5-4203-8DA3-128DC96D355F}">
      <dsp:nvSpPr>
        <dsp:cNvPr id="0" name=""/>
        <dsp:cNvSpPr/>
      </dsp:nvSpPr>
      <dsp:spPr>
        <a:xfrm>
          <a:off x="5290355" y="2664517"/>
          <a:ext cx="1630277" cy="84408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911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Capacidad para afrontar el resto de tareas del día</a:t>
          </a:r>
          <a:endParaRPr lang="es-ES" sz="1600" kern="1200" dirty="0"/>
        </a:p>
      </dsp:txBody>
      <dsp:txXfrm>
        <a:off x="5290355" y="2664517"/>
        <a:ext cx="1630277" cy="844085"/>
      </dsp:txXfrm>
    </dsp:sp>
    <dsp:sp modelId="{BEF96E05-6DAB-4120-AD84-6F28B1EC225D}">
      <dsp:nvSpPr>
        <dsp:cNvPr id="0" name=""/>
        <dsp:cNvSpPr/>
      </dsp:nvSpPr>
      <dsp:spPr>
        <a:xfrm>
          <a:off x="5354653" y="3367089"/>
          <a:ext cx="1990765" cy="1892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MUCHO MAS DURADERA</a:t>
          </a:r>
          <a:endParaRPr lang="es-ES" sz="1100" b="1" kern="1200" dirty="0"/>
        </a:p>
      </dsp:txBody>
      <dsp:txXfrm>
        <a:off x="5354653" y="3367089"/>
        <a:ext cx="1990765" cy="189241"/>
      </dsp:txXfrm>
    </dsp:sp>
    <dsp:sp modelId="{A5A153B0-170F-4A70-803D-12547071BEA0}">
      <dsp:nvSpPr>
        <dsp:cNvPr id="0" name=""/>
        <dsp:cNvSpPr/>
      </dsp:nvSpPr>
      <dsp:spPr>
        <a:xfrm>
          <a:off x="2071618" y="1311368"/>
          <a:ext cx="1630277" cy="84408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1911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¿Ocurre ingesta de alimentos ?</a:t>
          </a:r>
          <a:endParaRPr lang="es-ES" sz="1700" kern="1200" dirty="0"/>
        </a:p>
      </dsp:txBody>
      <dsp:txXfrm>
        <a:off x="2071618" y="1311368"/>
        <a:ext cx="1630277" cy="844085"/>
      </dsp:txXfrm>
    </dsp:sp>
    <dsp:sp modelId="{7364BC0A-03D7-41DF-A17F-29AA66F6E8B8}">
      <dsp:nvSpPr>
        <dsp:cNvPr id="0" name=""/>
        <dsp:cNvSpPr/>
      </dsp:nvSpPr>
      <dsp:spPr>
        <a:xfrm>
          <a:off x="3173511" y="2023777"/>
          <a:ext cx="379225" cy="2468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SI</a:t>
          </a:r>
          <a:endParaRPr lang="es-ES" sz="1700" b="1" kern="1200" dirty="0"/>
        </a:p>
      </dsp:txBody>
      <dsp:txXfrm>
        <a:off x="3173511" y="2023777"/>
        <a:ext cx="379225" cy="2468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39946-76D7-4AF3-9FD8-349A068AD1E2}">
      <dsp:nvSpPr>
        <dsp:cNvPr id="0" name=""/>
        <dsp:cNvSpPr/>
      </dsp:nvSpPr>
      <dsp:spPr>
        <a:xfrm>
          <a:off x="3832886" y="1351905"/>
          <a:ext cx="2874046" cy="614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734"/>
              </a:lnTo>
              <a:lnTo>
                <a:pt x="2874046" y="374734"/>
              </a:lnTo>
              <a:lnTo>
                <a:pt x="2874046" y="6145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92E21-804B-4E08-A1DA-8FDA3C03D34B}">
      <dsp:nvSpPr>
        <dsp:cNvPr id="0" name=""/>
        <dsp:cNvSpPr/>
      </dsp:nvSpPr>
      <dsp:spPr>
        <a:xfrm>
          <a:off x="3787166" y="1351905"/>
          <a:ext cx="91440" cy="6145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734"/>
              </a:lnTo>
              <a:lnTo>
                <a:pt x="98162" y="374734"/>
              </a:lnTo>
              <a:lnTo>
                <a:pt x="98162" y="6145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F6662-9BFB-44FF-8960-3537795F9EDA}">
      <dsp:nvSpPr>
        <dsp:cNvPr id="0" name=""/>
        <dsp:cNvSpPr/>
      </dsp:nvSpPr>
      <dsp:spPr>
        <a:xfrm>
          <a:off x="1075213" y="1351905"/>
          <a:ext cx="2757672" cy="614573"/>
        </a:xfrm>
        <a:custGeom>
          <a:avLst/>
          <a:gdLst/>
          <a:ahLst/>
          <a:cxnLst/>
          <a:rect l="0" t="0" r="0" b="0"/>
          <a:pathLst>
            <a:path>
              <a:moveTo>
                <a:pt x="2757672" y="0"/>
              </a:moveTo>
              <a:lnTo>
                <a:pt x="2757672" y="374734"/>
              </a:lnTo>
              <a:lnTo>
                <a:pt x="0" y="374734"/>
              </a:lnTo>
              <a:lnTo>
                <a:pt x="0" y="6145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4A6BA-ABF4-44D7-A688-D860C6043148}">
      <dsp:nvSpPr>
        <dsp:cNvPr id="0" name=""/>
        <dsp:cNvSpPr/>
      </dsp:nvSpPr>
      <dsp:spPr>
        <a:xfrm>
          <a:off x="2840257" y="324026"/>
          <a:ext cx="1985257" cy="1027878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4504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Desayuno</a:t>
          </a:r>
          <a:endParaRPr lang="es-ES" sz="1300" kern="1200" dirty="0"/>
        </a:p>
      </dsp:txBody>
      <dsp:txXfrm>
        <a:off x="2840257" y="324026"/>
        <a:ext cx="1985257" cy="1027878"/>
      </dsp:txXfrm>
    </dsp:sp>
    <dsp:sp modelId="{0AF39F5D-11FF-4D2A-A24C-2E22A46DF9AA}">
      <dsp:nvSpPr>
        <dsp:cNvPr id="0" name=""/>
        <dsp:cNvSpPr/>
      </dsp:nvSpPr>
      <dsp:spPr>
        <a:xfrm>
          <a:off x="1981459" y="1058560"/>
          <a:ext cx="3510053" cy="3840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Niño habituado a desayunar</a:t>
          </a:r>
          <a:endParaRPr lang="es-ES" sz="1800" kern="1200" dirty="0"/>
        </a:p>
      </dsp:txBody>
      <dsp:txXfrm>
        <a:off x="1981459" y="1058560"/>
        <a:ext cx="3510053" cy="384001"/>
      </dsp:txXfrm>
    </dsp:sp>
    <dsp:sp modelId="{D3425A3B-8224-43A6-97AA-22E603DC9EB5}">
      <dsp:nvSpPr>
        <dsp:cNvPr id="0" name=""/>
        <dsp:cNvSpPr/>
      </dsp:nvSpPr>
      <dsp:spPr>
        <a:xfrm>
          <a:off x="82584" y="1966478"/>
          <a:ext cx="1985257" cy="1027878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4504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¿DEFICIT DE MICRONUTRIENTES PARA EL INICIO DEL DIA</a:t>
          </a:r>
          <a:endParaRPr lang="es-ES" sz="1300" kern="1200" dirty="0"/>
        </a:p>
      </dsp:txBody>
      <dsp:txXfrm>
        <a:off x="82584" y="1966478"/>
        <a:ext cx="1985257" cy="1027878"/>
      </dsp:txXfrm>
    </dsp:sp>
    <dsp:sp modelId="{BE335A61-5D3C-430F-AE22-0BB47208E12A}">
      <dsp:nvSpPr>
        <dsp:cNvPr id="0" name=""/>
        <dsp:cNvSpPr/>
      </dsp:nvSpPr>
      <dsp:spPr>
        <a:xfrm>
          <a:off x="396392" y="2861248"/>
          <a:ext cx="2080042" cy="6846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smtClean="0"/>
            <a:t>BAJO. NO </a:t>
          </a:r>
          <a:r>
            <a:rPr lang="es-ES" sz="2300" b="1" kern="1200" dirty="0" smtClean="0"/>
            <a:t>LLEGA AL 20%</a:t>
          </a:r>
          <a:endParaRPr lang="es-ES" sz="2300" b="1" kern="1200" dirty="0"/>
        </a:p>
      </dsp:txBody>
      <dsp:txXfrm>
        <a:off x="396392" y="2861248"/>
        <a:ext cx="2080042" cy="684690"/>
      </dsp:txXfrm>
    </dsp:sp>
    <dsp:sp modelId="{E56F8C6B-ED8F-4872-B85A-A16E1865A11B}">
      <dsp:nvSpPr>
        <dsp:cNvPr id="0" name=""/>
        <dsp:cNvSpPr/>
      </dsp:nvSpPr>
      <dsp:spPr>
        <a:xfrm>
          <a:off x="2892699" y="1966478"/>
          <a:ext cx="1985257" cy="1027878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4504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POSIBILIDAD DE NO TERMINAR EL DIA CON LA CANTIDAD DE MICRO/MACRO NUTRIENTES CUBIERTA</a:t>
          </a:r>
          <a:endParaRPr lang="es-ES" sz="1300" kern="1200" dirty="0"/>
        </a:p>
      </dsp:txBody>
      <dsp:txXfrm>
        <a:off x="2892699" y="1966478"/>
        <a:ext cx="1985257" cy="1027878"/>
      </dsp:txXfrm>
    </dsp:sp>
    <dsp:sp modelId="{363A70AD-8B0B-408A-820E-54DE7417A9B9}">
      <dsp:nvSpPr>
        <dsp:cNvPr id="0" name=""/>
        <dsp:cNvSpPr/>
      </dsp:nvSpPr>
      <dsp:spPr>
        <a:xfrm>
          <a:off x="3118922" y="2913748"/>
          <a:ext cx="2103019" cy="5837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PRACTICAMENTE INEXISTENTE</a:t>
          </a:r>
          <a:endParaRPr lang="es-ES" sz="1900" b="1" kern="1200" dirty="0"/>
        </a:p>
      </dsp:txBody>
      <dsp:txXfrm>
        <a:off x="3118922" y="2913748"/>
        <a:ext cx="2103019" cy="583739"/>
      </dsp:txXfrm>
    </dsp:sp>
    <dsp:sp modelId="{9D5BD9D4-A3D5-4203-8DA3-128DC96D355F}">
      <dsp:nvSpPr>
        <dsp:cNvPr id="0" name=""/>
        <dsp:cNvSpPr/>
      </dsp:nvSpPr>
      <dsp:spPr>
        <a:xfrm>
          <a:off x="5714303" y="1966478"/>
          <a:ext cx="1985257" cy="1027878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14504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RETRASO EN EL DESARROLLO COGNITIVO</a:t>
          </a:r>
          <a:endParaRPr lang="es-ES" sz="1300" kern="1200" dirty="0"/>
        </a:p>
      </dsp:txBody>
      <dsp:txXfrm>
        <a:off x="5714303" y="1966478"/>
        <a:ext cx="1985257" cy="1027878"/>
      </dsp:txXfrm>
    </dsp:sp>
    <dsp:sp modelId="{BEF96E05-6DAB-4120-AD84-6F28B1EC225D}">
      <dsp:nvSpPr>
        <dsp:cNvPr id="0" name=""/>
        <dsp:cNvSpPr/>
      </dsp:nvSpPr>
      <dsp:spPr>
        <a:xfrm>
          <a:off x="5895357" y="2928491"/>
          <a:ext cx="2348087" cy="6364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NO APRECIABLE. AL CONTRARIO, MUCHA MAS CAPACIDAD DE APRENDIZAJE</a:t>
          </a:r>
          <a:endParaRPr lang="es-ES" sz="1400" b="1" kern="1200" dirty="0"/>
        </a:p>
      </dsp:txBody>
      <dsp:txXfrm>
        <a:off x="5895357" y="2928491"/>
        <a:ext cx="2348087" cy="6364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BDC09-2BD4-46BC-B9C2-2B35C5E3D036}">
      <dsp:nvSpPr>
        <dsp:cNvPr id="0" name=""/>
        <dsp:cNvSpPr/>
      </dsp:nvSpPr>
      <dsp:spPr>
        <a:xfrm flipH="1" flipV="1">
          <a:off x="4969334" y="2810169"/>
          <a:ext cx="37979" cy="1023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3091F-211D-44A2-A58C-EA151184B185}">
      <dsp:nvSpPr>
        <dsp:cNvPr id="0" name=""/>
        <dsp:cNvSpPr/>
      </dsp:nvSpPr>
      <dsp:spPr>
        <a:xfrm>
          <a:off x="3139935" y="3544479"/>
          <a:ext cx="690469" cy="441900"/>
        </a:xfrm>
        <a:prstGeom prst="downArrow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08B78-24E7-48BE-9C63-B313955C1E71}">
      <dsp:nvSpPr>
        <dsp:cNvPr id="0" name=""/>
        <dsp:cNvSpPr/>
      </dsp:nvSpPr>
      <dsp:spPr>
        <a:xfrm>
          <a:off x="2009924" y="3980918"/>
          <a:ext cx="3038474" cy="34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u="sng" kern="1200" dirty="0" smtClean="0">
              <a:solidFill>
                <a:srgbClr val="FF0000"/>
              </a:solidFill>
            </a:rPr>
            <a:t>CUIDADO CHICOS</a:t>
          </a:r>
          <a:r>
            <a:rPr lang="es-ES" sz="2000" u="sng" kern="1200" dirty="0" smtClean="0">
              <a:solidFill>
                <a:srgbClr val="FF0000"/>
              </a:solidFill>
            </a:rPr>
            <a:t>!!</a:t>
          </a:r>
          <a:endParaRPr lang="es-ES" sz="2000" u="sng" kern="1200" dirty="0">
            <a:solidFill>
              <a:srgbClr val="FF0000"/>
            </a:solidFill>
          </a:endParaRPr>
        </a:p>
      </dsp:txBody>
      <dsp:txXfrm>
        <a:off x="2009924" y="3980918"/>
        <a:ext cx="3038474" cy="347930"/>
      </dsp:txXfrm>
    </dsp:sp>
    <dsp:sp modelId="{806F946B-4589-4DFA-94A3-D442B1FDC633}">
      <dsp:nvSpPr>
        <dsp:cNvPr id="0" name=""/>
        <dsp:cNvSpPr/>
      </dsp:nvSpPr>
      <dsp:spPr>
        <a:xfrm>
          <a:off x="2308185" y="1688224"/>
          <a:ext cx="1114397" cy="686845"/>
        </a:xfrm>
        <a:prstGeom prst="ellipse">
          <a:avLst/>
        </a:prstGeom>
        <a:solidFill>
          <a:srgbClr val="FF5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NO HE DESAYUNADO</a:t>
          </a:r>
          <a:endParaRPr lang="es-ES" sz="1000" u="sng" kern="1200" dirty="0"/>
        </a:p>
      </dsp:txBody>
      <dsp:txXfrm>
        <a:off x="2471385" y="1788810"/>
        <a:ext cx="787997" cy="485673"/>
      </dsp:txXfrm>
    </dsp:sp>
    <dsp:sp modelId="{67908DC5-3538-4E73-B5CD-EBF75EFD91DB}">
      <dsp:nvSpPr>
        <dsp:cNvPr id="0" name=""/>
        <dsp:cNvSpPr/>
      </dsp:nvSpPr>
      <dsp:spPr>
        <a:xfrm>
          <a:off x="3436532" y="1702321"/>
          <a:ext cx="1254242" cy="697149"/>
        </a:xfrm>
        <a:prstGeom prst="ellipse">
          <a:avLst/>
        </a:prstGeom>
        <a:solidFill>
          <a:srgbClr val="DF112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NO HAGO EJERCICIO</a:t>
          </a:r>
          <a:endParaRPr lang="es-ES" sz="1000" u="sng" kern="1200" dirty="0"/>
        </a:p>
      </dsp:txBody>
      <dsp:txXfrm>
        <a:off x="3620211" y="1804416"/>
        <a:ext cx="886884" cy="492959"/>
      </dsp:txXfrm>
    </dsp:sp>
    <dsp:sp modelId="{55F63C0F-D51C-4C62-8ED9-3D4D600335BC}">
      <dsp:nvSpPr>
        <dsp:cNvPr id="0" name=""/>
        <dsp:cNvSpPr/>
      </dsp:nvSpPr>
      <dsp:spPr>
        <a:xfrm>
          <a:off x="1976370" y="1519742"/>
          <a:ext cx="2931639" cy="2047302"/>
        </a:xfrm>
        <a:prstGeom prst="funnel">
          <a:avLst/>
        </a:prstGeom>
        <a:gradFill rotWithShape="0">
          <a:gsLst>
            <a:gs pos="0">
              <a:srgbClr val="0070C0"/>
            </a:gs>
            <a:gs pos="6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BDC09-2BD4-46BC-B9C2-2B35C5E3D036}">
      <dsp:nvSpPr>
        <dsp:cNvPr id="0" name=""/>
        <dsp:cNvSpPr/>
      </dsp:nvSpPr>
      <dsp:spPr>
        <a:xfrm flipH="1" flipV="1">
          <a:off x="4969334" y="2810169"/>
          <a:ext cx="37979" cy="1023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3091F-211D-44A2-A58C-EA151184B185}">
      <dsp:nvSpPr>
        <dsp:cNvPr id="0" name=""/>
        <dsp:cNvSpPr/>
      </dsp:nvSpPr>
      <dsp:spPr>
        <a:xfrm>
          <a:off x="3139935" y="3544479"/>
          <a:ext cx="690469" cy="441900"/>
        </a:xfrm>
        <a:prstGeom prst="downArrow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08B78-24E7-48BE-9C63-B313955C1E71}">
      <dsp:nvSpPr>
        <dsp:cNvPr id="0" name=""/>
        <dsp:cNvSpPr/>
      </dsp:nvSpPr>
      <dsp:spPr>
        <a:xfrm rot="20798086">
          <a:off x="25978" y="3710467"/>
          <a:ext cx="3038474" cy="34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u="sng" kern="1200" dirty="0" smtClean="0">
              <a:solidFill>
                <a:srgbClr val="FF0000"/>
              </a:solidFill>
            </a:rPr>
            <a:t>FALTA DE HIERRO, CALCIO, VITAMINAS,. </a:t>
          </a:r>
          <a:endParaRPr lang="es-ES" sz="2000" u="sng" kern="1200" dirty="0">
            <a:solidFill>
              <a:srgbClr val="FF0000"/>
            </a:solidFill>
          </a:endParaRPr>
        </a:p>
      </dsp:txBody>
      <dsp:txXfrm>
        <a:off x="25978" y="3710467"/>
        <a:ext cx="3038474" cy="347930"/>
      </dsp:txXfrm>
    </dsp:sp>
    <dsp:sp modelId="{806F946B-4589-4DFA-94A3-D442B1FDC633}">
      <dsp:nvSpPr>
        <dsp:cNvPr id="0" name=""/>
        <dsp:cNvSpPr/>
      </dsp:nvSpPr>
      <dsp:spPr>
        <a:xfrm>
          <a:off x="2308185" y="1688224"/>
          <a:ext cx="1114397" cy="686845"/>
        </a:xfrm>
        <a:prstGeom prst="ellipse">
          <a:avLst/>
        </a:prstGeom>
        <a:solidFill>
          <a:srgbClr val="FF5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NO HE DESAYUNADO</a:t>
          </a:r>
          <a:endParaRPr lang="es-ES" sz="1000" u="sng" kern="1200" dirty="0"/>
        </a:p>
      </dsp:txBody>
      <dsp:txXfrm>
        <a:off x="2471385" y="1788810"/>
        <a:ext cx="787997" cy="485673"/>
      </dsp:txXfrm>
    </dsp:sp>
    <dsp:sp modelId="{67908DC5-3538-4E73-B5CD-EBF75EFD91DB}">
      <dsp:nvSpPr>
        <dsp:cNvPr id="0" name=""/>
        <dsp:cNvSpPr/>
      </dsp:nvSpPr>
      <dsp:spPr>
        <a:xfrm>
          <a:off x="3436532" y="1702321"/>
          <a:ext cx="1254242" cy="697149"/>
        </a:xfrm>
        <a:prstGeom prst="ellipse">
          <a:avLst/>
        </a:prstGeom>
        <a:solidFill>
          <a:srgbClr val="DF112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NO HAGO EJERCICIO</a:t>
          </a:r>
          <a:endParaRPr lang="es-ES" sz="1000" u="sng" kern="1200" dirty="0"/>
        </a:p>
      </dsp:txBody>
      <dsp:txXfrm>
        <a:off x="3620211" y="1804416"/>
        <a:ext cx="886884" cy="492959"/>
      </dsp:txXfrm>
    </dsp:sp>
    <dsp:sp modelId="{55F63C0F-D51C-4C62-8ED9-3D4D600335BC}">
      <dsp:nvSpPr>
        <dsp:cNvPr id="0" name=""/>
        <dsp:cNvSpPr/>
      </dsp:nvSpPr>
      <dsp:spPr>
        <a:xfrm>
          <a:off x="1976370" y="1519742"/>
          <a:ext cx="2931639" cy="2047302"/>
        </a:xfrm>
        <a:prstGeom prst="funnel">
          <a:avLst/>
        </a:prstGeom>
        <a:gradFill rotWithShape="0">
          <a:gsLst>
            <a:gs pos="0">
              <a:srgbClr val="0070C0"/>
            </a:gs>
            <a:gs pos="66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BDC09-2BD4-46BC-B9C2-2B35C5E3D036}">
      <dsp:nvSpPr>
        <dsp:cNvPr id="0" name=""/>
        <dsp:cNvSpPr/>
      </dsp:nvSpPr>
      <dsp:spPr>
        <a:xfrm flipH="1" flipV="1">
          <a:off x="4969334" y="2810169"/>
          <a:ext cx="37979" cy="1023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3091F-211D-44A2-A58C-EA151184B185}">
      <dsp:nvSpPr>
        <dsp:cNvPr id="0" name=""/>
        <dsp:cNvSpPr/>
      </dsp:nvSpPr>
      <dsp:spPr>
        <a:xfrm>
          <a:off x="3139935" y="3544479"/>
          <a:ext cx="690469" cy="441900"/>
        </a:xfrm>
        <a:prstGeom prst="downArrow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08B78-24E7-48BE-9C63-B313955C1E71}">
      <dsp:nvSpPr>
        <dsp:cNvPr id="0" name=""/>
        <dsp:cNvSpPr/>
      </dsp:nvSpPr>
      <dsp:spPr>
        <a:xfrm>
          <a:off x="2009924" y="3980918"/>
          <a:ext cx="3038474" cy="34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u="sng" kern="1200" dirty="0" smtClean="0">
              <a:solidFill>
                <a:srgbClr val="00B0F0"/>
              </a:solidFill>
            </a:rPr>
            <a:t>ENERGIA A TOPE!!!!</a:t>
          </a:r>
          <a:endParaRPr lang="es-ES" sz="2000" b="1" u="sng" kern="1200" dirty="0">
            <a:solidFill>
              <a:srgbClr val="00B0F0"/>
            </a:solidFill>
          </a:endParaRPr>
        </a:p>
      </dsp:txBody>
      <dsp:txXfrm>
        <a:off x="2009924" y="3980918"/>
        <a:ext cx="3038474" cy="347930"/>
      </dsp:txXfrm>
    </dsp:sp>
    <dsp:sp modelId="{806F946B-4589-4DFA-94A3-D442B1FDC633}">
      <dsp:nvSpPr>
        <dsp:cNvPr id="0" name=""/>
        <dsp:cNvSpPr/>
      </dsp:nvSpPr>
      <dsp:spPr>
        <a:xfrm>
          <a:off x="2308185" y="1688224"/>
          <a:ext cx="1114397" cy="686845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SI HE DESAYUNADO</a:t>
          </a:r>
          <a:endParaRPr lang="es-ES" sz="1000" u="sng" kern="1200" dirty="0"/>
        </a:p>
      </dsp:txBody>
      <dsp:txXfrm>
        <a:off x="2471385" y="1788810"/>
        <a:ext cx="787997" cy="485673"/>
      </dsp:txXfrm>
    </dsp:sp>
    <dsp:sp modelId="{67908DC5-3538-4E73-B5CD-EBF75EFD91DB}">
      <dsp:nvSpPr>
        <dsp:cNvPr id="0" name=""/>
        <dsp:cNvSpPr/>
      </dsp:nvSpPr>
      <dsp:spPr>
        <a:xfrm>
          <a:off x="3436532" y="1702321"/>
          <a:ext cx="1254242" cy="697149"/>
        </a:xfrm>
        <a:prstGeom prst="ellipse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Y TAMBIEN HAGO EJERCICIO</a:t>
          </a:r>
          <a:endParaRPr lang="es-ES" sz="1000" u="sng" kern="1200" dirty="0"/>
        </a:p>
      </dsp:txBody>
      <dsp:txXfrm>
        <a:off x="3620211" y="1804416"/>
        <a:ext cx="886884" cy="492959"/>
      </dsp:txXfrm>
    </dsp:sp>
    <dsp:sp modelId="{55F63C0F-D51C-4C62-8ED9-3D4D600335BC}">
      <dsp:nvSpPr>
        <dsp:cNvPr id="0" name=""/>
        <dsp:cNvSpPr/>
      </dsp:nvSpPr>
      <dsp:spPr>
        <a:xfrm>
          <a:off x="1976370" y="1519742"/>
          <a:ext cx="2931639" cy="2047302"/>
        </a:xfrm>
        <a:prstGeom prst="funnel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BDC09-2BD4-46BC-B9C2-2B35C5E3D036}">
      <dsp:nvSpPr>
        <dsp:cNvPr id="0" name=""/>
        <dsp:cNvSpPr/>
      </dsp:nvSpPr>
      <dsp:spPr>
        <a:xfrm flipH="1" flipV="1">
          <a:off x="4969334" y="2810169"/>
          <a:ext cx="37979" cy="10231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3091F-211D-44A2-A58C-EA151184B185}">
      <dsp:nvSpPr>
        <dsp:cNvPr id="0" name=""/>
        <dsp:cNvSpPr/>
      </dsp:nvSpPr>
      <dsp:spPr>
        <a:xfrm>
          <a:off x="3139935" y="3544479"/>
          <a:ext cx="690469" cy="441900"/>
        </a:xfrm>
        <a:prstGeom prst="downArrow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08B78-24E7-48BE-9C63-B313955C1E71}">
      <dsp:nvSpPr>
        <dsp:cNvPr id="0" name=""/>
        <dsp:cNvSpPr/>
      </dsp:nvSpPr>
      <dsp:spPr>
        <a:xfrm>
          <a:off x="2009924" y="3980918"/>
          <a:ext cx="3038474" cy="34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u="sng" kern="1200" dirty="0" smtClean="0">
              <a:solidFill>
                <a:srgbClr val="00B0F0"/>
              </a:solidFill>
            </a:rPr>
            <a:t>MADURACION CORRECTA DE ORGANOS VITALES</a:t>
          </a:r>
          <a:endParaRPr lang="es-ES" sz="2000" b="1" u="sng" kern="1200" dirty="0">
            <a:solidFill>
              <a:srgbClr val="00B0F0"/>
            </a:solidFill>
          </a:endParaRPr>
        </a:p>
      </dsp:txBody>
      <dsp:txXfrm>
        <a:off x="2009924" y="3980918"/>
        <a:ext cx="3038474" cy="347930"/>
      </dsp:txXfrm>
    </dsp:sp>
    <dsp:sp modelId="{806F946B-4589-4DFA-94A3-D442B1FDC633}">
      <dsp:nvSpPr>
        <dsp:cNvPr id="0" name=""/>
        <dsp:cNvSpPr/>
      </dsp:nvSpPr>
      <dsp:spPr>
        <a:xfrm>
          <a:off x="2308185" y="1688224"/>
          <a:ext cx="1114397" cy="686845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SI HE DESAYUNADO</a:t>
          </a:r>
          <a:endParaRPr lang="es-ES" sz="1000" u="sng" kern="1200" dirty="0"/>
        </a:p>
      </dsp:txBody>
      <dsp:txXfrm>
        <a:off x="2471385" y="1788810"/>
        <a:ext cx="787997" cy="485673"/>
      </dsp:txXfrm>
    </dsp:sp>
    <dsp:sp modelId="{67908DC5-3538-4E73-B5CD-EBF75EFD91DB}">
      <dsp:nvSpPr>
        <dsp:cNvPr id="0" name=""/>
        <dsp:cNvSpPr/>
      </dsp:nvSpPr>
      <dsp:spPr>
        <a:xfrm>
          <a:off x="3436532" y="1702321"/>
          <a:ext cx="1254242" cy="697149"/>
        </a:xfrm>
        <a:prstGeom prst="ellipse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u="sng" kern="1200" dirty="0" smtClean="0"/>
            <a:t>Y TAMBIEN HAGO EJERCICIO</a:t>
          </a:r>
          <a:endParaRPr lang="es-ES" sz="1000" u="sng" kern="1200" dirty="0"/>
        </a:p>
      </dsp:txBody>
      <dsp:txXfrm>
        <a:off x="3620211" y="1804416"/>
        <a:ext cx="886884" cy="492959"/>
      </dsp:txXfrm>
    </dsp:sp>
    <dsp:sp modelId="{55F63C0F-D51C-4C62-8ED9-3D4D600335BC}">
      <dsp:nvSpPr>
        <dsp:cNvPr id="0" name=""/>
        <dsp:cNvSpPr/>
      </dsp:nvSpPr>
      <dsp:spPr>
        <a:xfrm>
          <a:off x="1976370" y="1519742"/>
          <a:ext cx="2931639" cy="2047302"/>
        </a:xfrm>
        <a:prstGeom prst="funnel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BE337-016A-46FB-B20E-CC552A0C5248}" type="datetime1">
              <a:rPr lang="es-ES" smtClean="0"/>
              <a:t>01/12/2022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511B9-D9AD-4125-A672-ABE0DC0B4F5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1178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0ECFE-2973-451F-A9FA-DF71316204A6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41CBC-9D55-4BC5-88DC-FC29493B9BF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91223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41CBC-9D55-4BC5-88DC-FC29493B9BF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0646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pPr rtl="0"/>
            <a:fld id="{07E69990-C7B7-4D18-8DD1-213A6BACBBC4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232E8C9-E4A5-436E-A181-EAC9808B41DA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FDAD1A7-1225-4DA4-AC24-87EEE7ABED74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5FD2FBA-5722-4056-9391-A8D8C0FF08B6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525BAB3-4265-4F8D-8E2F-B370B6BD1128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232E8C9-E4A5-436E-A181-EAC9808B41DA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15CE73B-556D-40D1-946F-2726C881D57F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3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pPr rtl="0"/>
            <a:fld id="{43DAE6C8-BF5D-4A48-B8E6-327A376767C2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pPr rtl="0"/>
            <a:fld id="{3232E8C9-E4A5-436E-A181-EAC9808B41DA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7BFB3F-75A2-4070-A40D-CA95B2FD0673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3D90B7-A0BC-4723-9A1F-BA260A6160C5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/>
            <a:fld id="{3232E8C9-E4A5-436E-A181-EAC9808B41DA}" type="datetime1">
              <a:rPr lang="es-ES" noProof="0" smtClean="0"/>
              <a:t>01/12/2022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microsoft.com/office/2007/relationships/hdphoto" Target="../media/hdphoto1.wdp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8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8.png"/><Relationship Id="rId4" Type="http://schemas.openxmlformats.org/officeDocument/2006/relationships/diagramData" Target="../diagrams/data3.xml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8.png"/><Relationship Id="rId4" Type="http://schemas.openxmlformats.org/officeDocument/2006/relationships/diagramData" Target="../diagrams/data4.xml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8.png"/><Relationship Id="rId4" Type="http://schemas.openxmlformats.org/officeDocument/2006/relationships/diagramData" Target="../diagrams/data5.xml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8.png"/><Relationship Id="rId4" Type="http://schemas.openxmlformats.org/officeDocument/2006/relationships/diagramData" Target="../diagrams/data6.xml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8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9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0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wav"/><Relationship Id="rId7" Type="http://schemas.openxmlformats.org/officeDocument/2006/relationships/image" Target="../media/image8.png"/><Relationship Id="rId2" Type="http://schemas.microsoft.com/office/2007/relationships/media" Target="../media/media26.wav"/><Relationship Id="rId1" Type="http://schemas.openxmlformats.org/officeDocument/2006/relationships/tags" Target="../tags/tag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27.wav"/><Relationship Id="rId7" Type="http://schemas.microsoft.com/office/2007/relationships/hdphoto" Target="../media/hdphoto2.wdp"/><Relationship Id="rId2" Type="http://schemas.microsoft.com/office/2007/relationships/media" Target="../media/media27.wav"/><Relationship Id="rId1" Type="http://schemas.openxmlformats.org/officeDocument/2006/relationships/tags" Target="../tags/tag2.xml"/><Relationship Id="rId6" Type="http://schemas.openxmlformats.org/officeDocument/2006/relationships/image" Target="../media/image19.jpe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wav"/><Relationship Id="rId7" Type="http://schemas.openxmlformats.org/officeDocument/2006/relationships/image" Target="../media/image8.png"/><Relationship Id="rId2" Type="http://schemas.microsoft.com/office/2007/relationships/media" Target="../media/media28.wav"/><Relationship Id="rId1" Type="http://schemas.openxmlformats.org/officeDocument/2006/relationships/tags" Target="../tags/tag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wav"/><Relationship Id="rId7" Type="http://schemas.openxmlformats.org/officeDocument/2006/relationships/image" Target="../media/image8.png"/><Relationship Id="rId2" Type="http://schemas.microsoft.com/office/2007/relationships/media" Target="../media/media29.wav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wav"/><Relationship Id="rId7" Type="http://schemas.openxmlformats.org/officeDocument/2006/relationships/image" Target="../media/image8.png"/><Relationship Id="rId2" Type="http://schemas.microsoft.com/office/2007/relationships/media" Target="../media/media30.wav"/><Relationship Id="rId1" Type="http://schemas.openxmlformats.org/officeDocument/2006/relationships/tags" Target="../tags/tag5.xml"/><Relationship Id="rId6" Type="http://schemas.openxmlformats.org/officeDocument/2006/relationships/image" Target="../media/image18.jpeg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2" Type="http://schemas.microsoft.com/office/2007/relationships/media" Target="../media/media31.wav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8.png"/><Relationship Id="rId2" Type="http://schemas.microsoft.com/office/2007/relationships/media" Target="../media/media3.wav"/><Relationship Id="rId1" Type="http://schemas.openxmlformats.org/officeDocument/2006/relationships/tags" Target="../tags/tag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wav"/><Relationship Id="rId7" Type="http://schemas.openxmlformats.org/officeDocument/2006/relationships/image" Target="../media/image8.png"/><Relationship Id="rId2" Type="http://schemas.microsoft.com/office/2007/relationships/media" Target="../media/media32.wav"/><Relationship Id="rId1" Type="http://schemas.openxmlformats.org/officeDocument/2006/relationships/tags" Target="../tags/tag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wav"/><Relationship Id="rId7" Type="http://schemas.openxmlformats.org/officeDocument/2006/relationships/image" Target="../media/image8.png"/><Relationship Id="rId2" Type="http://schemas.microsoft.com/office/2007/relationships/media" Target="../media/media33.wav"/><Relationship Id="rId1" Type="http://schemas.openxmlformats.org/officeDocument/2006/relationships/tags" Target="../tags/tag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4.wav"/><Relationship Id="rId7" Type="http://schemas.openxmlformats.org/officeDocument/2006/relationships/image" Target="../media/image8.png"/><Relationship Id="rId2" Type="http://schemas.microsoft.com/office/2007/relationships/media" Target="../media/media34.wav"/><Relationship Id="rId1" Type="http://schemas.openxmlformats.org/officeDocument/2006/relationships/tags" Target="../tags/tag10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media35.wav"/><Relationship Id="rId7" Type="http://schemas.openxmlformats.org/officeDocument/2006/relationships/image" Target="../media/image8.png"/><Relationship Id="rId2" Type="http://schemas.microsoft.com/office/2007/relationships/media" Target="../media/media35.wav"/><Relationship Id="rId1" Type="http://schemas.openxmlformats.org/officeDocument/2006/relationships/tags" Target="../tags/tag1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36.wav"/><Relationship Id="rId2" Type="http://schemas.microsoft.com/office/2007/relationships/media" Target="../media/media36.wav"/><Relationship Id="rId1" Type="http://schemas.openxmlformats.org/officeDocument/2006/relationships/tags" Target="../tags/tag12.xml"/><Relationship Id="rId6" Type="http://schemas.openxmlformats.org/officeDocument/2006/relationships/image" Target="../media/image8.png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7.wav"/><Relationship Id="rId2" Type="http://schemas.microsoft.com/office/2007/relationships/media" Target="../media/media37.wav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36.gif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355" y="1344510"/>
            <a:ext cx="8816453" cy="377999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b="1" i="1" dirty="0">
                <a:solidFill>
                  <a:schemeClr val="tx1"/>
                </a:solidFill>
                <a:effectLst/>
                <a:latin typeface="Courier New" panose="02070309020205020404" pitchFamily="49" charset="0"/>
              </a:rPr>
              <a:t>" yo desayuno todos los días ... y tú ?” </a:t>
            </a:r>
            <a:r>
              <a:rPr lang="es-ES" sz="1000" b="1" i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"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04218" y="3754700"/>
            <a:ext cx="6583563" cy="1710859"/>
          </a:xfrm>
        </p:spPr>
        <p:txBody>
          <a:bodyPr rtlCol="0" anchor="t">
            <a:normAutofit fontScale="70000" lnSpcReduction="20000"/>
          </a:bodyPr>
          <a:lstStyle/>
          <a:p>
            <a:pPr algn="ctr" rtl="0"/>
            <a:r>
              <a:rPr lang="es-ES" sz="5100" dirty="0">
                <a:solidFill>
                  <a:srgbClr val="00B0F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SHC-NUTRICION</a:t>
            </a:r>
          </a:p>
          <a:p>
            <a:pPr algn="ctr" rtl="0"/>
            <a:r>
              <a:rPr lang="es-ES" sz="4200" i="1" u="sng" dirty="0" smtClean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MARTES 29 </a:t>
            </a:r>
            <a:r>
              <a:rPr lang="es-ES" sz="4200" i="1" u="sng" dirty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de noviembre , </a:t>
            </a:r>
            <a:r>
              <a:rPr lang="es-ES" sz="4200" i="1" u="sng" dirty="0" smtClean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11:00h</a:t>
            </a:r>
            <a:r>
              <a:rPr lang="es-ES" sz="1900" i="1" u="sng" dirty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.</a:t>
            </a:r>
          </a:p>
          <a:p>
            <a:pPr algn="ctr" rtl="0"/>
            <a:r>
              <a:rPr lang="es-ES" sz="2900" u="sng" dirty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Todo lo que deben de saber niños y papás.</a:t>
            </a:r>
          </a:p>
          <a:p>
            <a:pPr algn="ctr" rtl="0"/>
            <a:r>
              <a:rPr lang="es-ES" sz="2900" u="sng" dirty="0">
                <a:solidFill>
                  <a:srgbClr val="FFFF00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Preferible confirmar a smartschool3.0@gmail.com</a:t>
            </a:r>
          </a:p>
          <a:p>
            <a:pPr algn="ctr" rtl="0"/>
            <a:endParaRPr lang="es-ES" sz="2900" u="sng" dirty="0">
              <a:solidFill>
                <a:srgbClr val="00B0F0"/>
              </a:solidFill>
            </a:endParaRPr>
          </a:p>
        </p:txBody>
      </p:sp>
      <p:pic>
        <p:nvPicPr>
          <p:cNvPr id="6" name="Gráfico 5" descr="Manzana contorno">
            <a:extLst>
              <a:ext uri="{FF2B5EF4-FFF2-40B4-BE49-F238E27FC236}">
                <a16:creationId xmlns="" xmlns:a16="http://schemas.microsoft.com/office/drawing/2014/main" id="{8AFE1EBA-B761-AA92-1640-E9D2F64A9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2669" y="3297500"/>
            <a:ext cx="914400" cy="914400"/>
          </a:xfrm>
          <a:prstGeom prst="rect">
            <a:avLst/>
          </a:prstGeom>
        </p:spPr>
      </p:pic>
      <p:pic>
        <p:nvPicPr>
          <p:cNvPr id="10" name="Marcador de contenido 4" descr="Rodajas de verduras en fila">
            <a:extLst>
              <a:ext uri="{FF2B5EF4-FFF2-40B4-BE49-F238E27FC236}">
                <a16:creationId xmlns="" xmlns:a16="http://schemas.microsoft.com/office/drawing/2014/main" id="{C96DD3F9-E9CD-BC98-E71F-F36F092DC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2238" y="658455"/>
            <a:ext cx="4807198" cy="1586602"/>
          </a:xfrm>
          <a:prstGeom prst="rect">
            <a:avLst/>
          </a:prstGeom>
        </p:spPr>
      </p:pic>
      <p:pic>
        <p:nvPicPr>
          <p:cNvPr id="1028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07" y="659271"/>
            <a:ext cx="3907829" cy="158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: a la derecha con bandas 10">
            <a:extLst>
              <a:ext uri="{FF2B5EF4-FFF2-40B4-BE49-F238E27FC236}">
                <a16:creationId xmlns="" xmlns:a16="http://schemas.microsoft.com/office/drawing/2014/main" id="{BE5CF8B2-C5A7-6D20-5203-ED434B8D86B1}"/>
              </a:ext>
            </a:extLst>
          </p:cNvPr>
          <p:cNvSpPr/>
          <p:nvPr/>
        </p:nvSpPr>
        <p:spPr>
          <a:xfrm rot="16200000">
            <a:off x="6874918" y="5585641"/>
            <a:ext cx="805217" cy="53028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3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 advTm="10475">
        <p:fade/>
      </p:transition>
    </mc:Choice>
    <mc:Fallback>
      <p:transition spd="med" advTm="104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Definición de la </a:t>
            </a:r>
            <a:r>
              <a:rPr lang="es-ES" sz="2800" b="1" dirty="0" smtClean="0"/>
              <a:t>RAE</a:t>
            </a:r>
            <a:r>
              <a:rPr lang="es-ES" sz="2800" dirty="0" smtClean="0"/>
              <a:t>  del verbo “desayunar”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r>
              <a:rPr lang="es-ES" b="1" i="1" dirty="0" smtClean="0"/>
              <a:t>Proviene del prefijo “des” y del verbo “ayunar.”</a:t>
            </a:r>
          </a:p>
          <a:p>
            <a:pPr marL="0" indent="0">
              <a:buNone/>
            </a:pPr>
            <a:r>
              <a:rPr lang="es-ES" b="1" i="1" dirty="0" smtClean="0"/>
              <a:t>Primera acepción: Tomar</a:t>
            </a:r>
            <a:r>
              <a:rPr lang="es-ES" b="1" i="1" dirty="0"/>
              <a:t> el desayuno. ¿Ha desayunado </a:t>
            </a:r>
            <a:r>
              <a:rPr lang="es-ES" b="1" i="1" dirty="0" smtClean="0"/>
              <a:t>ya?</a:t>
            </a:r>
          </a:p>
          <a:p>
            <a:pPr marL="0" indent="0">
              <a:buNone/>
            </a:pPr>
            <a:endParaRPr lang="es-ES" i="1" dirty="0"/>
          </a:p>
          <a:p>
            <a:pPr marL="0" indent="0">
              <a:buNone/>
            </a:pPr>
            <a:r>
              <a:rPr lang="es-ES" i="1" dirty="0" smtClean="0"/>
              <a:t>Si se fijan en la terminología, se da por hecho que se debe desayunar … totalmente</a:t>
            </a:r>
            <a:r>
              <a:rPr lang="es-ES" i="1" dirty="0"/>
              <a:t> </a:t>
            </a:r>
            <a:r>
              <a:rPr lang="es-ES" i="1" dirty="0" smtClean="0"/>
              <a:t>cierto.</a:t>
            </a:r>
          </a:p>
        </p:txBody>
      </p:sp>
      <p:pic>
        <p:nvPicPr>
          <p:cNvPr id="4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721" y="4962112"/>
            <a:ext cx="2731786" cy="11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93239"/>
      </p:ext>
    </p:extLst>
  </p:cSld>
  <p:clrMapOvr>
    <a:masterClrMapping/>
  </p:clrMapOvr>
  <p:transition spd="slow" advTm="975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Dos factores importantes del desayuno que hay que tener en cuenta: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50721" y="2221454"/>
            <a:ext cx="8261873" cy="3603812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		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		</a:t>
            </a:r>
            <a:r>
              <a:rPr lang="es-ES" sz="1400" dirty="0" smtClean="0"/>
              <a:t>Por que, en cierta medida, nos lo “imponen”</a:t>
            </a:r>
          </a:p>
          <a:p>
            <a:pPr marL="0" indent="0">
              <a:buNone/>
            </a:pPr>
            <a:r>
              <a:rPr lang="es-ES" sz="1400" dirty="0"/>
              <a:t>	</a:t>
            </a:r>
            <a:r>
              <a:rPr lang="es-ES" sz="1400" dirty="0" smtClean="0"/>
              <a:t>				</a:t>
            </a:r>
          </a:p>
          <a:p>
            <a:pPr marL="0" indent="0">
              <a:buNone/>
            </a:pPr>
            <a:r>
              <a:rPr lang="es-ES" sz="1400" dirty="0"/>
              <a:t>	</a:t>
            </a:r>
            <a:r>
              <a:rPr lang="es-ES" sz="1400" dirty="0" smtClean="0"/>
              <a:t>				Por que nuestro organismo lo demanda</a:t>
            </a:r>
            <a:endParaRPr lang="es-ES" sz="1400" dirty="0"/>
          </a:p>
        </p:txBody>
      </p:sp>
      <p:sp>
        <p:nvSpPr>
          <p:cNvPr id="5" name="4 Elipse"/>
          <p:cNvSpPr/>
          <p:nvPr/>
        </p:nvSpPr>
        <p:spPr>
          <a:xfrm>
            <a:off x="2297430" y="2388870"/>
            <a:ext cx="2468880" cy="163449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5 Elipse"/>
          <p:cNvSpPr/>
          <p:nvPr/>
        </p:nvSpPr>
        <p:spPr>
          <a:xfrm>
            <a:off x="2274570" y="4126230"/>
            <a:ext cx="2468880" cy="155448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823210" y="2744450"/>
            <a:ext cx="1417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¿Por qué debemos desayunar?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823210" y="4526280"/>
            <a:ext cx="1417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¿Cuál es el fin?</a:t>
            </a:r>
            <a:endParaRPr lang="es-ES" b="1" dirty="0"/>
          </a:p>
        </p:txBody>
      </p:sp>
      <p:sp>
        <p:nvSpPr>
          <p:cNvPr id="9" name="8 Flecha derecha"/>
          <p:cNvSpPr/>
          <p:nvPr/>
        </p:nvSpPr>
        <p:spPr>
          <a:xfrm>
            <a:off x="5303520" y="2663190"/>
            <a:ext cx="86868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9 Flecha derecha"/>
          <p:cNvSpPr/>
          <p:nvPr/>
        </p:nvSpPr>
        <p:spPr>
          <a:xfrm>
            <a:off x="5303520" y="3206116"/>
            <a:ext cx="868680" cy="371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Multiplicar"/>
          <p:cNvSpPr/>
          <p:nvPr/>
        </p:nvSpPr>
        <p:spPr>
          <a:xfrm>
            <a:off x="10046970" y="2663190"/>
            <a:ext cx="480060" cy="640080"/>
          </a:xfrm>
          <a:prstGeom prst="mathMultiply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Cara sonriente"/>
          <p:cNvSpPr/>
          <p:nvPr/>
        </p:nvSpPr>
        <p:spPr>
          <a:xfrm>
            <a:off x="10109835" y="3391853"/>
            <a:ext cx="354330" cy="275927"/>
          </a:xfrm>
          <a:prstGeom prst="smileyFac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720840" y="4366260"/>
            <a:ext cx="3131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</a:t>
            </a:r>
            <a:r>
              <a:rPr lang="es-ES" dirty="0" smtClean="0"/>
              <a:t>rimera provisión de energía para el día. En fase de crecimiento es esencial, ya que </a:t>
            </a:r>
            <a:r>
              <a:rPr lang="es-ES" smtClean="0"/>
              <a:t>aportará más </a:t>
            </a:r>
            <a:r>
              <a:rPr lang="es-ES" dirty="0" smtClean="0"/>
              <a:t>del 20% del </a:t>
            </a:r>
            <a:r>
              <a:rPr lang="es-ES" b="1" dirty="0" smtClean="0">
                <a:solidFill>
                  <a:srgbClr val="00B050"/>
                </a:solidFill>
              </a:rPr>
              <a:t>desarrollo estructural </a:t>
            </a:r>
            <a:r>
              <a:rPr lang="es-ES" dirty="0" smtClean="0"/>
              <a:t>del niño</a:t>
            </a:r>
            <a:endParaRPr lang="es-ES" dirty="0"/>
          </a:p>
        </p:txBody>
      </p:sp>
      <p:sp>
        <p:nvSpPr>
          <p:cNvPr id="15" name="14 Flecha derecha"/>
          <p:cNvSpPr/>
          <p:nvPr/>
        </p:nvSpPr>
        <p:spPr>
          <a:xfrm>
            <a:off x="5303520" y="4688443"/>
            <a:ext cx="891540" cy="430054"/>
          </a:xfrm>
          <a:prstGeom prst="rightArrow">
            <a:avLst/>
          </a:prstGeom>
          <a:solidFill>
            <a:srgbClr val="FFFF00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19203"/>
      </p:ext>
    </p:extLst>
  </p:cSld>
  <p:clrMapOvr>
    <a:masterClrMapping/>
  </p:clrMapOvr>
  <p:transition spd="slow" advTm="1220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Que sucede cuando nos “imponen” un desayuno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Mal inicio…. Nuestro cerebro para todo aquello que nos incomoda crea una especie de “barrera emocional”.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En los niños y en el aspecto nutricional que nos ocupa, es fundamental una buena planificación en la primera toma del día, </a:t>
            </a:r>
            <a:r>
              <a:rPr lang="es-ES" sz="2500" dirty="0" smtClean="0"/>
              <a:t>tanto en HORA como en CONTENIDO </a:t>
            </a:r>
            <a:r>
              <a:rPr lang="es-ES" dirty="0" smtClean="0"/>
              <a:t>del desayuno.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3 Rayo"/>
          <p:cNvSpPr/>
          <p:nvPr/>
        </p:nvSpPr>
        <p:spPr>
          <a:xfrm>
            <a:off x="1451610" y="2743200"/>
            <a:ext cx="582930" cy="36576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01190"/>
      </p:ext>
    </p:extLst>
  </p:cSld>
  <p:clrMapOvr>
    <a:masterClrMapping/>
  </p:clrMapOvr>
  <p:transition spd="slow" advTm="1158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Que sucede cuando </a:t>
            </a:r>
            <a:r>
              <a:rPr lang="es-ES" dirty="0" smtClean="0"/>
              <a:t>nuestro organismo demanda un desayuno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Buen inicio….Nuestro cerebro ya está preparado para recibir de la mejor forma la energía que necesitamos diariamente.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En las horas tempranas del día es cuando la asimilación de nutrientes es mas efectiva y duradera en el tiempo.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3 Estrella de 5 puntas"/>
          <p:cNvSpPr/>
          <p:nvPr/>
        </p:nvSpPr>
        <p:spPr>
          <a:xfrm>
            <a:off x="1531620" y="2926080"/>
            <a:ext cx="457200" cy="422910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91525"/>
      </p:ext>
    </p:extLst>
  </p:cSld>
  <p:clrMapOvr>
    <a:masterClrMapping/>
  </p:clrMapOvr>
  <p:transition spd="slow" advTm="1199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4470" y="817583"/>
            <a:ext cx="9272554" cy="328578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Entonces… que debemos hacer para que nuestro cuerpecito nos diga…</a:t>
            </a:r>
            <a:br>
              <a:rPr lang="es-ES" dirty="0" smtClean="0"/>
            </a:br>
            <a:r>
              <a:rPr lang="es-ES" b="1" i="1" dirty="0" smtClean="0"/>
              <a:t>“pues mira, ,no se tú , pero yo quiero que me des todos los días mi desayuno”.</a:t>
            </a:r>
            <a:endParaRPr lang="es-ES" b="1" i="1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851734041"/>
              </p:ext>
            </p:extLst>
          </p:nvPr>
        </p:nvGraphicFramePr>
        <p:xfrm>
          <a:off x="4069080" y="4549140"/>
          <a:ext cx="3886200" cy="1669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00" y="5151919"/>
            <a:ext cx="2731786" cy="11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79227"/>
      </p:ext>
    </p:extLst>
  </p:cSld>
  <p:clrMapOvr>
    <a:masterClrMapping/>
  </p:clrMapOvr>
  <p:transition spd="slow" advTm="726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65063" y="1568300"/>
            <a:ext cx="8261873" cy="360381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En primer lugar una buena praxis y que funciona es que en  la </a:t>
            </a:r>
            <a:r>
              <a:rPr lang="es-ES" u="sng" dirty="0" smtClean="0"/>
              <a:t>noche anterior </a:t>
            </a:r>
            <a:r>
              <a:rPr lang="es-ES" dirty="0" smtClean="0"/>
              <a:t>hay que “apuntar”, bien en la memoria, bien en un papel, lo que vamos a desayunar la mañana siguiente y es </a:t>
            </a:r>
            <a:r>
              <a:rPr lang="es-ES" u="sng" dirty="0" smtClean="0"/>
              <a:t>fundamental cumplirlo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smtClean="0"/>
              <a:t>Para eso, necesitamos tener tiempo….</a:t>
            </a:r>
          </a:p>
          <a:p>
            <a:endParaRPr lang="es-ES" dirty="0" smtClean="0"/>
          </a:p>
          <a:p>
            <a:r>
              <a:rPr lang="es-ES" dirty="0" smtClean="0"/>
              <a:t>Hay que crear un </a:t>
            </a:r>
            <a:r>
              <a:rPr lang="es-ES" b="1" dirty="0" smtClean="0"/>
              <a:t>“espacio propio”</a:t>
            </a:r>
            <a:r>
              <a:rPr lang="es-ES" dirty="0" smtClean="0"/>
              <a:t> a nuestro  desayuno diario. </a:t>
            </a:r>
            <a:endParaRPr lang="es-ES" dirty="0"/>
          </a:p>
        </p:txBody>
      </p:sp>
      <p:pic>
        <p:nvPicPr>
          <p:cNvPr id="4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848" y="5172112"/>
            <a:ext cx="2731786" cy="11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ELL\AppData\Local\Microsoft\Windows\INetCache\IE\F2A0E1JF\Cerebro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60" y="4674986"/>
            <a:ext cx="1744085" cy="129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449782" y="5029200"/>
            <a:ext cx="153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     </a:t>
            </a:r>
            <a:r>
              <a:rPr lang="es-ES" sz="2800" b="1" dirty="0" smtClean="0">
                <a:solidFill>
                  <a:srgbClr val="0070C0"/>
                </a:solidFill>
              </a:rPr>
              <a:t>BRAIN</a:t>
            </a:r>
            <a:endParaRPr lang="es-ES" sz="2800" b="1" dirty="0">
              <a:solidFill>
                <a:srgbClr val="0070C0"/>
              </a:solidFill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24984"/>
      </p:ext>
    </p:extLst>
  </p:cSld>
  <p:clrMapOvr>
    <a:masterClrMapping/>
  </p:clrMapOvr>
  <p:transition spd="slow" advTm="1130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6963" y="1128208"/>
            <a:ext cx="8261873" cy="3603812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En segundo lugar hacer los deberes el día anterior, es decir, </a:t>
            </a:r>
            <a:r>
              <a:rPr lang="es-ES" u="sng" dirty="0" smtClean="0"/>
              <a:t>una planificación nutricional de un desayuno pasa siempre por haber hecho una buena pauta alimenticia el día antes, y así sucesivamente.</a:t>
            </a:r>
          </a:p>
          <a:p>
            <a:endParaRPr lang="es-ES" dirty="0" smtClean="0"/>
          </a:p>
          <a:p>
            <a:r>
              <a:rPr lang="es-ES" dirty="0" smtClean="0"/>
              <a:t>Se trata de crear un proceso de retroalimentación…</a:t>
            </a:r>
          </a:p>
        </p:txBody>
      </p:sp>
      <p:sp>
        <p:nvSpPr>
          <p:cNvPr id="10" name="9 Flecha curvada hacia la derecha"/>
          <p:cNvSpPr/>
          <p:nvPr/>
        </p:nvSpPr>
        <p:spPr>
          <a:xfrm>
            <a:off x="6057900" y="4629150"/>
            <a:ext cx="720090" cy="7886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 rot="10800000">
            <a:off x="6860153" y="4594860"/>
            <a:ext cx="788670" cy="82296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54942"/>
      </p:ext>
    </p:extLst>
  </p:cSld>
  <p:clrMapOvr>
    <a:masterClrMapping/>
  </p:clrMapOvr>
  <p:transition spd="slow" advTm="952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192421"/>
              </p:ext>
            </p:extLst>
          </p:nvPr>
        </p:nvGraphicFramePr>
        <p:xfrm>
          <a:off x="1973898" y="1399223"/>
          <a:ext cx="8261350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4 CuadroTexto"/>
          <p:cNvSpPr txBox="1"/>
          <p:nvPr/>
        </p:nvSpPr>
        <p:spPr>
          <a:xfrm rot="21173674">
            <a:off x="1600200" y="3063240"/>
            <a:ext cx="156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u="sng" dirty="0" smtClean="0">
                <a:ln>
                  <a:solidFill>
                    <a:schemeClr val="lt1">
                      <a:hueOff val="0"/>
                      <a:satOff val="0"/>
                      <a:lumOff val="0"/>
                    </a:schemeClr>
                  </a:solidFill>
                </a:ln>
                <a:solidFill>
                  <a:srgbClr val="00B050"/>
                </a:solidFill>
                <a:latin typeface="Comic Sans MS" panose="030F0702030302020204" pitchFamily="66" charset="0"/>
              </a:rPr>
              <a:t>Binomio</a:t>
            </a:r>
            <a:endParaRPr lang="es-ES" sz="2800" b="1" u="sng" dirty="0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2960370" y="2514600"/>
            <a:ext cx="628650" cy="453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2960370" y="3531870"/>
            <a:ext cx="548640" cy="4229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959"/>
      </p:ext>
    </p:extLst>
  </p:cSld>
  <p:clrMapOvr>
    <a:masterClrMapping/>
  </p:clrMapOvr>
  <p:transition spd="slow" advTm="76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50721" y="1502037"/>
            <a:ext cx="8261873" cy="3603812"/>
          </a:xfrm>
        </p:spPr>
        <p:txBody>
          <a:bodyPr/>
          <a:lstStyle/>
          <a:p>
            <a:r>
              <a:rPr lang="es-ES" dirty="0" smtClean="0"/>
              <a:t>Con todo esto, la pieza del puzle que falta serían los padres o tutores de los niños.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¿Que papel tienen?.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/>
              <a:t>		</a:t>
            </a:r>
            <a:endParaRPr lang="es-ES" dirty="0" smtClean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Pues son </a:t>
            </a:r>
            <a:r>
              <a:rPr lang="es-ES" u="sng" dirty="0" smtClean="0"/>
              <a:t>ESENCIALES</a:t>
            </a:r>
            <a:r>
              <a:rPr lang="es-ES" dirty="0" smtClean="0"/>
              <a:t> e </a:t>
            </a:r>
            <a:r>
              <a:rPr lang="es-ES" u="sng" dirty="0" smtClean="0"/>
              <a:t>INSUSTITUIBLES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2057" name="Picture 9" descr="C:\Users\DELL\AppData\Local\Microsoft\Windows\INetCache\IE\F2A0E1JF\familia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588" y="3615171"/>
            <a:ext cx="1478337" cy="108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>
            <a:off x="3065172" y="3239787"/>
            <a:ext cx="759853" cy="750767"/>
          </a:xfrm>
          <a:prstGeom prst="straightConnector1">
            <a:avLst/>
          </a:prstGeom>
          <a:ln w="53975">
            <a:headEnd type="arrow"/>
            <a:tailEnd type="arrow"/>
          </a:ln>
          <a:effectLst>
            <a:outerShdw blurRad="50800" dist="50800" dir="5400000" algn="ctr" rotWithShape="0">
              <a:srgbClr val="0070C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33264"/>
      </p:ext>
    </p:extLst>
  </p:cSld>
  <p:clrMapOvr>
    <a:masterClrMapping/>
  </p:clrMapOvr>
  <p:transition spd="slow" advTm="901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100" smtClean="0"/>
              <a:t/>
            </a:r>
            <a:br>
              <a:rPr lang="es-ES" sz="3100" smtClean="0"/>
            </a:br>
            <a:r>
              <a:rPr lang="es-ES" sz="3100" b="1" i="1" smtClean="0"/>
              <a:t>DEBEMOS CREAR UNA  </a:t>
            </a:r>
            <a:r>
              <a:rPr lang="es-ES" sz="3100" b="1" i="1" dirty="0" smtClean="0"/>
              <a:t>SINERGIA </a:t>
            </a:r>
            <a:r>
              <a:rPr lang="es-ES" sz="3100" b="1" i="1" smtClean="0"/>
              <a:t>ENTRE TRES </a:t>
            </a:r>
            <a:r>
              <a:rPr lang="es-ES" sz="3100" b="1" i="1" dirty="0"/>
              <a:t>ASPECTOS FUNDAMENTALES:</a:t>
            </a:r>
            <a:r>
              <a:rPr lang="es-ES" b="1" i="1" dirty="0"/>
              <a:t/>
            </a:r>
            <a:br>
              <a:rPr lang="es-ES" b="1" i="1" dirty="0"/>
            </a:br>
            <a:endParaRPr lang="es-ES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 smtClean="0"/>
              <a:t>RESPONSABILIDAD HACIA EL NIÑO.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ACTITUD.</a:t>
            </a:r>
          </a:p>
          <a:p>
            <a:endParaRPr lang="es-ES" dirty="0" smtClean="0"/>
          </a:p>
          <a:p>
            <a:r>
              <a:rPr lang="es-ES" dirty="0" smtClean="0"/>
              <a:t>VOLUNTAD DE QUERER HACER LAS COSAS BIEN.</a:t>
            </a:r>
            <a:endParaRPr lang="es-ES" dirty="0"/>
          </a:p>
        </p:txBody>
      </p:sp>
      <p:sp>
        <p:nvSpPr>
          <p:cNvPr id="4" name="3 Corazón"/>
          <p:cNvSpPr/>
          <p:nvPr/>
        </p:nvSpPr>
        <p:spPr>
          <a:xfrm>
            <a:off x="7715250" y="2651760"/>
            <a:ext cx="754380" cy="67437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Cara sonriente"/>
          <p:cNvSpPr/>
          <p:nvPr/>
        </p:nvSpPr>
        <p:spPr>
          <a:xfrm>
            <a:off x="9418320" y="3886200"/>
            <a:ext cx="685800" cy="651510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8549640" y="3188970"/>
            <a:ext cx="765810" cy="777240"/>
          </a:xfrm>
          <a:prstGeom prst="straightConnector1">
            <a:avLst/>
          </a:prstGeom>
          <a:ln w="31750"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630" y="5100563"/>
            <a:ext cx="2731786" cy="11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44854"/>
      </p:ext>
    </p:extLst>
  </p:cSld>
  <p:clrMapOvr>
    <a:masterClrMapping/>
  </p:clrMapOvr>
  <p:transition spd="slow" advTm="810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Primeramente vamos a conocer en que estado fisiológico se encuentran nuestros hijos.</a:t>
            </a:r>
          </a:p>
          <a:p>
            <a:r>
              <a:rPr lang="es-ES" dirty="0" smtClean="0"/>
              <a:t>Para ello, debemos saber el peso y la talla, y con un simple cálculo de su </a:t>
            </a:r>
            <a:r>
              <a:rPr lang="it-IT" u="sng" dirty="0" smtClean="0"/>
              <a:t>IMC </a:t>
            </a:r>
            <a:r>
              <a:rPr lang="it-IT" u="sng" dirty="0"/>
              <a:t>= peso (kg)/ [estatura (m)]</a:t>
            </a:r>
            <a:r>
              <a:rPr lang="it-IT" u="sng" baseline="30000" dirty="0"/>
              <a:t>2</a:t>
            </a:r>
            <a:r>
              <a:rPr lang="es-ES" u="sng" dirty="0" smtClean="0"/>
              <a:t> </a:t>
            </a:r>
            <a:r>
              <a:rPr lang="es-ES" dirty="0" smtClean="0"/>
              <a:t>(la calculadora la ofrece cualquier búsqueda en internet), sabremos mas menos de que posición partimos.</a:t>
            </a:r>
          </a:p>
          <a:p>
            <a:r>
              <a:rPr lang="es-ES" dirty="0" smtClean="0"/>
              <a:t>No le den muchas vueltas… es un solo un inicio pero sirve.</a:t>
            </a:r>
            <a:endParaRPr lang="es-ES" dirty="0"/>
          </a:p>
        </p:txBody>
      </p:sp>
      <p:pic>
        <p:nvPicPr>
          <p:cNvPr id="1027" name="Picture 3" descr="C:\Users\DELL\AppData\Local\Microsoft\Windows\INetCache\IE\0A1DUH62\menina_pensando_pensativa_gif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271" y="845560"/>
            <a:ext cx="703984" cy="133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ELL\AppData\Local\Microsoft\Windows\INetCache\IE\F2A0E1JF\acceptance-of-the-850373_960_720[1]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-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510" y="4990666"/>
            <a:ext cx="1419710" cy="93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02155"/>
      </p:ext>
    </p:extLst>
  </p:cSld>
  <p:clrMapOvr>
    <a:masterClrMapping/>
  </p:clrMapOvr>
  <p:transition spd="slow" advTm="1404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800" b="1" dirty="0" smtClean="0"/>
              <a:t>No más de un  </a:t>
            </a:r>
            <a:r>
              <a:rPr lang="es-ES" sz="4800" b="1" dirty="0" smtClean="0">
                <a:solidFill>
                  <a:srgbClr val="0070C0"/>
                </a:solidFill>
              </a:rPr>
              <a:t>IMC</a:t>
            </a:r>
            <a:r>
              <a:rPr lang="es-ES" sz="4800" dirty="0" smtClean="0"/>
              <a:t> de </a:t>
            </a:r>
            <a:r>
              <a:rPr lang="es-ES" sz="4800" b="1" dirty="0" smtClean="0">
                <a:solidFill>
                  <a:srgbClr val="0070C0"/>
                </a:solidFill>
              </a:rPr>
              <a:t>18</a:t>
            </a:r>
          </a:p>
          <a:p>
            <a:pPr marL="0" indent="0" algn="ctr">
              <a:buNone/>
            </a:pPr>
            <a:r>
              <a:rPr lang="es-ES" sz="4800" b="1" dirty="0" smtClean="0"/>
              <a:t>En tablas de crecimiento entre el</a:t>
            </a:r>
            <a:r>
              <a:rPr lang="es-ES" sz="4800" dirty="0" smtClean="0"/>
              <a:t>  </a:t>
            </a:r>
            <a:r>
              <a:rPr lang="es-ES" sz="4800" b="1" dirty="0" smtClean="0">
                <a:solidFill>
                  <a:srgbClr val="0070C0"/>
                </a:solidFill>
              </a:rPr>
              <a:t>PERCENTIL</a:t>
            </a:r>
            <a:r>
              <a:rPr lang="es-ES" sz="4800" b="1" dirty="0" smtClean="0"/>
              <a:t> </a:t>
            </a:r>
            <a:r>
              <a:rPr lang="es-ES" sz="4800" b="1" dirty="0" smtClean="0">
                <a:solidFill>
                  <a:srgbClr val="0070C0"/>
                </a:solidFill>
              </a:rPr>
              <a:t>5</a:t>
            </a:r>
            <a:r>
              <a:rPr lang="es-ES" sz="4800" dirty="0">
                <a:solidFill>
                  <a:srgbClr val="0070C0"/>
                </a:solidFill>
              </a:rPr>
              <a:t> </a:t>
            </a:r>
            <a:r>
              <a:rPr lang="es-ES" sz="4800" b="1" dirty="0" smtClean="0">
                <a:solidFill>
                  <a:srgbClr val="0070C0"/>
                </a:solidFill>
              </a:rPr>
              <a:t>y</a:t>
            </a:r>
            <a:r>
              <a:rPr lang="es-ES" sz="4800" dirty="0" smtClean="0">
                <a:solidFill>
                  <a:srgbClr val="0070C0"/>
                </a:solidFill>
              </a:rPr>
              <a:t> </a:t>
            </a:r>
            <a:r>
              <a:rPr lang="es-ES" sz="4800" b="1" dirty="0" smtClean="0">
                <a:solidFill>
                  <a:srgbClr val="0070C0"/>
                </a:solidFill>
              </a:rPr>
              <a:t>85</a:t>
            </a:r>
            <a:endParaRPr lang="es-ES" sz="4800" b="1" dirty="0">
              <a:solidFill>
                <a:srgbClr val="0070C0"/>
              </a:solidFill>
            </a:endParaRPr>
          </a:p>
        </p:txBody>
      </p:sp>
      <p:pic>
        <p:nvPicPr>
          <p:cNvPr id="3076" name="Picture 4" descr="C:\Users\DELL\AppData\Local\Microsoft\Windows\INetCache\IE\F2A0E1JF\peso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8" y="838198"/>
            <a:ext cx="1253838" cy="125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284" y="5100563"/>
            <a:ext cx="2731786" cy="110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40596"/>
      </p:ext>
    </p:extLst>
  </p:cSld>
  <p:clrMapOvr>
    <a:masterClrMapping/>
  </p:clrMapOvr>
  <p:transition spd="slow" advTm="837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4963" y="1333646"/>
            <a:ext cx="8261873" cy="3603812"/>
          </a:xfrm>
        </p:spPr>
        <p:txBody>
          <a:bodyPr/>
          <a:lstStyle/>
          <a:p>
            <a:r>
              <a:rPr lang="es-ES" dirty="0" smtClean="0"/>
              <a:t>VAMOS A ANALIZAR LOS DOS SUPUESTOS QUE SE PODRIAN DAR EN UN NIÑO A LA HORA DEL DESAYUNO, ASI COMO LA EVOLUCION QUE LLEVARIA CADA UNO </a:t>
            </a:r>
            <a:r>
              <a:rPr lang="es-ES" u="sng" dirty="0" smtClean="0"/>
              <a:t>NUTRICIONALMENTE HABLANDO.</a:t>
            </a:r>
          </a:p>
          <a:p>
            <a:endParaRPr lang="es-ES" dirty="0"/>
          </a:p>
          <a:p>
            <a:r>
              <a:rPr lang="es-ES" dirty="0" smtClean="0"/>
              <a:t>1º CUANDO EL NIÑO ES PEREZOSO</a:t>
            </a:r>
          </a:p>
          <a:p>
            <a:endParaRPr lang="es-ES" dirty="0"/>
          </a:p>
          <a:p>
            <a:r>
              <a:rPr lang="es-ES" dirty="0" smtClean="0"/>
              <a:t>2º CUANDO EL NIÑO ESTA HABITUADO A DESAYUNAR</a:t>
            </a:r>
            <a:endParaRPr lang="es-ES" dirty="0"/>
          </a:p>
        </p:txBody>
      </p:sp>
      <p:pic>
        <p:nvPicPr>
          <p:cNvPr id="1026" name="Picture 2" descr="C:\Users\DELL\AppData\Local\Microsoft\Windows\INetCache\IE\KCNA2WX9\distraido_mirando_las_moscas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505" y="2881745"/>
            <a:ext cx="1020040" cy="10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ELL\AppData\Local\Microsoft\Windows\INetCache\IE\8I7JDL5E\cookie-monster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25" y="3901785"/>
            <a:ext cx="1425863" cy="8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57181"/>
      </p:ext>
    </p:extLst>
  </p:cSld>
  <p:clrMapOvr>
    <a:masterClrMapping/>
  </p:clrMapOvr>
  <p:transition spd="slow" advTm="1087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2289237"/>
              </p:ext>
            </p:extLst>
          </p:nvPr>
        </p:nvGraphicFramePr>
        <p:xfrm>
          <a:off x="1860886" y="1578400"/>
          <a:ext cx="8261350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67" y="759853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62469"/>
      </p:ext>
    </p:extLst>
  </p:cSld>
  <p:clrMapOvr>
    <a:masterClrMapping/>
  </p:clrMapOvr>
  <p:transition spd="slow" advTm="1647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822246"/>
              </p:ext>
            </p:extLst>
          </p:nvPr>
        </p:nvGraphicFramePr>
        <p:xfrm>
          <a:off x="1860886" y="1578400"/>
          <a:ext cx="8261350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67" y="759853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17926"/>
      </p:ext>
    </p:extLst>
  </p:cSld>
  <p:clrMapOvr>
    <a:masterClrMapping/>
  </p:clrMapOvr>
  <p:transition spd="slow" advTm="1256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6825737"/>
              </p:ext>
            </p:extLst>
          </p:nvPr>
        </p:nvGraphicFramePr>
        <p:xfrm>
          <a:off x="1860886" y="1578400"/>
          <a:ext cx="8261350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67" y="759853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70592"/>
      </p:ext>
    </p:extLst>
  </p:cSld>
  <p:clrMapOvr>
    <a:masterClrMapping/>
  </p:clrMapOvr>
  <p:transition spd="slow" advTm="1265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01431"/>
              </p:ext>
            </p:extLst>
          </p:nvPr>
        </p:nvGraphicFramePr>
        <p:xfrm>
          <a:off x="1860886" y="1578400"/>
          <a:ext cx="8261350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67" y="759853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22462"/>
      </p:ext>
    </p:extLst>
  </p:cSld>
  <p:clrMapOvr>
    <a:masterClrMapping/>
  </p:clrMapOvr>
  <p:transition spd="slow" advTm="1393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86327" y="2248046"/>
            <a:ext cx="8261873" cy="3603812"/>
          </a:xfrm>
        </p:spPr>
        <p:txBody>
          <a:bodyPr>
            <a:normAutofit/>
          </a:bodyPr>
          <a:lstStyle/>
          <a:p>
            <a:r>
              <a:rPr lang="es-ES" sz="2200" dirty="0" smtClean="0">
                <a:latin typeface="Comic Sans MS" panose="030F0702030302020204" pitchFamily="66" charset="0"/>
              </a:rPr>
              <a:t>CIENTIFICAMENTE DEMOSTRADO ESTA, QUE LOS NIÑOS</a:t>
            </a:r>
            <a:r>
              <a:rPr lang="es-ES" sz="2200" dirty="0">
                <a:latin typeface="Comic Sans MS" panose="030F0702030302020204" pitchFamily="66" charset="0"/>
              </a:rPr>
              <a:t> </a:t>
            </a:r>
            <a:r>
              <a:rPr lang="es-ES" sz="2200" dirty="0" smtClean="0">
                <a:latin typeface="Comic Sans MS" panose="030F0702030302020204" pitchFamily="66" charset="0"/>
              </a:rPr>
              <a:t>QUE </a:t>
            </a:r>
            <a:r>
              <a:rPr lang="es-ES" sz="2200" u="sng" dirty="0" smtClean="0">
                <a:latin typeface="Comic Sans MS" panose="030F0702030302020204" pitchFamily="66" charset="0"/>
              </a:rPr>
              <a:t>NO DESAYUNAN Ó DESAYUNAN  POCO Y MAL  </a:t>
            </a:r>
            <a:r>
              <a:rPr lang="es-ES" sz="2200" dirty="0" smtClean="0">
                <a:latin typeface="Comic Sans MS" panose="030F0702030302020204" pitchFamily="66" charset="0"/>
              </a:rPr>
              <a:t>SON LOS QUE </a:t>
            </a:r>
            <a:r>
              <a:rPr lang="es-ES" sz="2200" u="sng" dirty="0" smtClean="0">
                <a:latin typeface="Comic Sans MS" panose="030F0702030302020204" pitchFamily="66" charset="0"/>
              </a:rPr>
              <a:t>MENOS ACTIVIDAD FISICA REALIZAN </a:t>
            </a:r>
            <a:r>
              <a:rPr lang="es-ES" sz="2200" dirty="0" smtClean="0">
                <a:latin typeface="Comic Sans MS" panose="030F0702030302020204" pitchFamily="66" charset="0"/>
              </a:rPr>
              <a:t>DURANTE EL DIA.</a:t>
            </a:r>
          </a:p>
          <a:p>
            <a:pPr marL="0" indent="0">
              <a:buNone/>
            </a:pPr>
            <a:endParaRPr lang="es-ES" sz="22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s-ES" sz="2200" dirty="0" smtClean="0">
                <a:latin typeface="Comic Sans MS" panose="030F0702030302020204" pitchFamily="66" charset="0"/>
              </a:rPr>
              <a:t> ESTO PUEDE LLEGARA A SUPONER UN PROBLEMA        AÑADIDO DE </a:t>
            </a:r>
            <a:r>
              <a:rPr lang="es-ES" sz="2200" u="sng" dirty="0" smtClean="0">
                <a:latin typeface="Comic Sans MS" panose="030F0702030302020204" pitchFamily="66" charset="0"/>
              </a:rPr>
              <a:t>SOBREPESO EN EDADES TEMPRANAS</a:t>
            </a:r>
            <a:r>
              <a:rPr lang="es-ES" sz="2200" dirty="0" smtClean="0">
                <a:latin typeface="Comic Sans MS" panose="030F0702030302020204" pitchFamily="66" charset="0"/>
              </a:rPr>
              <a:t>…</a:t>
            </a:r>
            <a:endParaRPr lang="es-ES" sz="2200" dirty="0">
              <a:latin typeface="Comic Sans MS" panose="030F0702030302020204" pitchFamily="66" charset="0"/>
            </a:endParaRPr>
          </a:p>
        </p:txBody>
      </p:sp>
      <p:pic>
        <p:nvPicPr>
          <p:cNvPr id="9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172" y="682579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LL\AppData\Local\Microsoft\Windows\INetCache\IE\KCNA2WX9\19119646-Historieta-divertida-ni-o-haciendo-deporte-Foto-de-archivo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094" y="3470565"/>
            <a:ext cx="1253403" cy="133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81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1782">
        <p:circle/>
      </p:transition>
    </mc:Choice>
    <mc:Fallback>
      <p:transition spd="slow" advTm="1178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1394" y="2388806"/>
            <a:ext cx="9286993" cy="120248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POR ESO OTRO ASPECTO IMPORTANTISIMO ES EL </a:t>
            </a:r>
            <a:r>
              <a:rPr lang="es-ES" u="sng" dirty="0" smtClean="0"/>
              <a:t>EJERCICIO FÍSICO CONTINUADO</a:t>
            </a:r>
            <a:endParaRPr lang="es-ES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u="dbl" dirty="0" smtClean="0"/>
          </a:p>
          <a:p>
            <a:endParaRPr lang="es-ES" dirty="0" smtClean="0"/>
          </a:p>
          <a:p>
            <a:endParaRPr lang="es-ES" dirty="0"/>
          </a:p>
          <a:p>
            <a:r>
              <a:rPr lang="es-ES" b="1" i="1" dirty="0" smtClean="0"/>
              <a:t>VAMOS A ANALIZAR LOS DOS CASOS</a:t>
            </a:r>
            <a:endParaRPr lang="es-ES" b="1" i="1" dirty="0"/>
          </a:p>
        </p:txBody>
      </p:sp>
      <p:pic>
        <p:nvPicPr>
          <p:cNvPr id="4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67" y="759853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Octágono"/>
          <p:cNvSpPr/>
          <p:nvPr/>
        </p:nvSpPr>
        <p:spPr>
          <a:xfrm>
            <a:off x="8461420" y="4031087"/>
            <a:ext cx="605307" cy="579549"/>
          </a:xfrm>
          <a:prstGeom prst="octagon">
            <a:avLst/>
          </a:prstGeom>
          <a:solidFill>
            <a:srgbClr val="F0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6" name="5 Octágono"/>
          <p:cNvSpPr/>
          <p:nvPr/>
        </p:nvSpPr>
        <p:spPr>
          <a:xfrm>
            <a:off x="9182635" y="4610636"/>
            <a:ext cx="605307" cy="579549"/>
          </a:xfrm>
          <a:prstGeom prst="oc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7456867" y="4494722"/>
            <a:ext cx="804930" cy="14489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7456867" y="4610636"/>
            <a:ext cx="1609860" cy="39924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64131"/>
      </p:ext>
    </p:extLst>
  </p:cSld>
  <p:clrMapOvr>
    <a:masterClrMapping/>
  </p:clrMapOvr>
  <p:transition spd="slow" advTm="705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841828571"/>
              </p:ext>
            </p:extLst>
          </p:nvPr>
        </p:nvGraphicFramePr>
        <p:xfrm>
          <a:off x="2291288" y="1409461"/>
          <a:ext cx="6815786" cy="4419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5 Más"/>
          <p:cNvSpPr/>
          <p:nvPr/>
        </p:nvSpPr>
        <p:spPr>
          <a:xfrm>
            <a:off x="5518594" y="2977647"/>
            <a:ext cx="457200" cy="457200"/>
          </a:xfrm>
          <a:prstGeom prst="mathPlu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7" name="6 Nube"/>
          <p:cNvSpPr/>
          <p:nvPr/>
        </p:nvSpPr>
        <p:spPr>
          <a:xfrm>
            <a:off x="7368426" y="4327957"/>
            <a:ext cx="1738648" cy="914400"/>
          </a:xfrm>
          <a:prstGeom prst="cloud">
            <a:avLst/>
          </a:prstGeom>
          <a:gradFill>
            <a:gsLst>
              <a:gs pos="1000">
                <a:srgbClr val="FF0000"/>
              </a:gs>
              <a:gs pos="4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0000"/>
                </a:solidFill>
              </a:rPr>
              <a:t>PIENSEN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8" name="7 Rayo"/>
          <p:cNvSpPr/>
          <p:nvPr/>
        </p:nvSpPr>
        <p:spPr>
          <a:xfrm rot="5067052">
            <a:off x="7290163" y="4970981"/>
            <a:ext cx="575499" cy="542752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2850950" y="1390918"/>
            <a:ext cx="1089985" cy="914400"/>
          </a:xfrm>
          <a:prstGeom prst="octagon">
            <a:avLst/>
          </a:prstGeom>
          <a:solidFill>
            <a:srgbClr val="F0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 rot="2298691">
            <a:off x="6490949" y="3869132"/>
            <a:ext cx="4958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NIÑO EN CLARA DESVENTAJA</a:t>
            </a:r>
            <a:endParaRPr lang="es-ES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314423" y="1455313"/>
            <a:ext cx="3923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NO DESAYUNAN Ó DESAYUNAN MAL Y NO REALIZAN DEPORTE</a:t>
            </a:r>
            <a:endParaRPr lang="es-ES" sz="2400" b="1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3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7493">
        <p:circle/>
      </p:transition>
    </mc:Choice>
    <mc:Fallback>
      <p:transition spd="slow" advTm="7493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842375804"/>
              </p:ext>
            </p:extLst>
          </p:nvPr>
        </p:nvGraphicFramePr>
        <p:xfrm>
          <a:off x="2291288" y="1409461"/>
          <a:ext cx="6815786" cy="4419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5 Más"/>
          <p:cNvSpPr/>
          <p:nvPr/>
        </p:nvSpPr>
        <p:spPr>
          <a:xfrm>
            <a:off x="5518594" y="2977647"/>
            <a:ext cx="457200" cy="457200"/>
          </a:xfrm>
          <a:prstGeom prst="mathPlu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2850950" y="1390918"/>
            <a:ext cx="1089985" cy="914400"/>
          </a:xfrm>
          <a:prstGeom prst="octagon">
            <a:avLst/>
          </a:prstGeom>
          <a:solidFill>
            <a:srgbClr val="F0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4314423" y="1455313"/>
            <a:ext cx="3923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NO DESAYUNAN Ó DESAYUNAN MAL Y NO REALIZAN DEPORTE</a:t>
            </a:r>
            <a:endParaRPr lang="es-ES" sz="2400" b="1" dirty="0"/>
          </a:p>
        </p:txBody>
      </p:sp>
      <p:sp>
        <p:nvSpPr>
          <p:cNvPr id="2" name="1 CuadroTexto"/>
          <p:cNvSpPr txBox="1"/>
          <p:nvPr/>
        </p:nvSpPr>
        <p:spPr>
          <a:xfrm rot="1050942">
            <a:off x="6568225" y="5100034"/>
            <a:ext cx="300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>
                <a:solidFill>
                  <a:srgbClr val="FF0000"/>
                </a:solidFill>
              </a:rPr>
              <a:t>RETRASO EN EL CORRECTO CRECIMIENTO DEL NIÑO</a:t>
            </a:r>
            <a:endParaRPr lang="es-ES" u="sng" dirty="0">
              <a:solidFill>
                <a:srgbClr val="FF0000"/>
              </a:solidFill>
            </a:endParaRPr>
          </a:p>
        </p:txBody>
      </p:sp>
      <p:sp>
        <p:nvSpPr>
          <p:cNvPr id="4" name="3 Multiplicar"/>
          <p:cNvSpPr/>
          <p:nvPr/>
        </p:nvSpPr>
        <p:spPr>
          <a:xfrm>
            <a:off x="5289994" y="5268550"/>
            <a:ext cx="914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6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458">
        <p:circle/>
      </p:transition>
    </mc:Choice>
    <mc:Fallback>
      <p:transition spd="slow" advTm="945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347495937"/>
              </p:ext>
            </p:extLst>
          </p:nvPr>
        </p:nvGraphicFramePr>
        <p:xfrm>
          <a:off x="2291288" y="1409461"/>
          <a:ext cx="6815786" cy="4419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5 Más"/>
          <p:cNvSpPr/>
          <p:nvPr/>
        </p:nvSpPr>
        <p:spPr>
          <a:xfrm>
            <a:off x="5518594" y="2977647"/>
            <a:ext cx="457200" cy="457200"/>
          </a:xfrm>
          <a:prstGeom prst="mathPlu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2850950" y="1390918"/>
            <a:ext cx="1089985" cy="914400"/>
          </a:xfrm>
          <a:prstGeom prst="oc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0" name="9 CuadroTexto"/>
          <p:cNvSpPr txBox="1"/>
          <p:nvPr/>
        </p:nvSpPr>
        <p:spPr>
          <a:xfrm rot="2298691">
            <a:off x="5904380" y="4915446"/>
            <a:ext cx="4958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EXCELENTE IDEA !!!</a:t>
            </a:r>
            <a:endParaRPr lang="es-ES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314423" y="1455313"/>
            <a:ext cx="3923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</a:t>
            </a:r>
            <a:r>
              <a:rPr lang="es-ES" sz="2400" b="1" dirty="0"/>
              <a:t> </a:t>
            </a:r>
            <a:r>
              <a:rPr lang="es-ES" sz="2400" b="1" dirty="0" smtClean="0"/>
              <a:t>SI  DESAYUNAN Y SI REALIZAN DEPORTE</a:t>
            </a:r>
            <a:endParaRPr lang="es-ES" sz="2400" b="1" dirty="0"/>
          </a:p>
        </p:txBody>
      </p:sp>
      <p:sp>
        <p:nvSpPr>
          <p:cNvPr id="2" name="1 Cara sonriente"/>
          <p:cNvSpPr/>
          <p:nvPr/>
        </p:nvSpPr>
        <p:spPr>
          <a:xfrm>
            <a:off x="7225048" y="5177056"/>
            <a:ext cx="618186" cy="592679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82396"/>
      </p:ext>
    </p:extLst>
  </p:cSld>
  <p:clrMapOvr>
    <a:masterClrMapping/>
  </p:clrMapOvr>
  <p:transition spd="slow" advTm="7373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959386131"/>
              </p:ext>
            </p:extLst>
          </p:nvPr>
        </p:nvGraphicFramePr>
        <p:xfrm>
          <a:off x="2291288" y="1409461"/>
          <a:ext cx="6815786" cy="4419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5 Más"/>
          <p:cNvSpPr/>
          <p:nvPr/>
        </p:nvSpPr>
        <p:spPr>
          <a:xfrm>
            <a:off x="5518594" y="2977647"/>
            <a:ext cx="457200" cy="457200"/>
          </a:xfrm>
          <a:prstGeom prst="mathPlu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2850950" y="1390918"/>
            <a:ext cx="1089985" cy="914400"/>
          </a:xfrm>
          <a:prstGeom prst="oc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0" name="9 CuadroTexto"/>
          <p:cNvSpPr txBox="1"/>
          <p:nvPr/>
        </p:nvSpPr>
        <p:spPr>
          <a:xfrm rot="2298691">
            <a:off x="5904380" y="4915446"/>
            <a:ext cx="4958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EXCELENTE IDEA !!!</a:t>
            </a:r>
            <a:endParaRPr lang="es-ES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314423" y="1455313"/>
            <a:ext cx="3923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</a:t>
            </a:r>
            <a:r>
              <a:rPr lang="es-ES" sz="2400" b="1" dirty="0"/>
              <a:t> </a:t>
            </a:r>
            <a:r>
              <a:rPr lang="es-ES" sz="2400" b="1" dirty="0" smtClean="0"/>
              <a:t>SI  DESAYUNAN Y SI REALIZAN DEPORTE</a:t>
            </a:r>
            <a:endParaRPr lang="es-ES" sz="2400" b="1" dirty="0"/>
          </a:p>
        </p:txBody>
      </p:sp>
      <p:sp>
        <p:nvSpPr>
          <p:cNvPr id="2" name="1 Cara sonriente"/>
          <p:cNvSpPr/>
          <p:nvPr/>
        </p:nvSpPr>
        <p:spPr>
          <a:xfrm>
            <a:off x="7456868" y="5177056"/>
            <a:ext cx="618186" cy="592679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6608"/>
      </p:ext>
    </p:extLst>
  </p:cSld>
  <p:clrMapOvr>
    <a:masterClrMapping/>
  </p:clrMapOvr>
  <p:transition spd="slow" advTm="835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Siendo  conscientes de la importancia de desayunar y </a:t>
            </a:r>
          </a:p>
          <a:p>
            <a:pPr marL="0" indent="0">
              <a:buNone/>
            </a:pPr>
            <a:r>
              <a:rPr lang="es-ES" dirty="0" smtClean="0"/>
              <a:t>sabiendo de antemano que no todo sale siempre</a:t>
            </a:r>
          </a:p>
          <a:p>
            <a:pPr marL="0" indent="0">
              <a:buNone/>
            </a:pPr>
            <a:r>
              <a:rPr lang="es-ES" b="1" dirty="0" smtClean="0"/>
              <a:t>”a pedir de boca”</a:t>
            </a:r>
            <a:r>
              <a:rPr lang="es-ES" dirty="0" smtClean="0"/>
              <a:t>, proponemos dos tipos de desayunos.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1.- Para niños que les cuesta desayunar (Hay que intentar mejorar pronto).</a:t>
            </a:r>
          </a:p>
          <a:p>
            <a:pPr marL="0" indent="0">
              <a:buNone/>
            </a:pPr>
            <a:r>
              <a:rPr lang="es-ES" dirty="0" smtClean="0"/>
              <a:t>2.- Para niños que sí desayunan habitualmente</a:t>
            </a:r>
            <a:r>
              <a:rPr lang="es-ES" dirty="0"/>
              <a:t> </a:t>
            </a:r>
            <a:r>
              <a:rPr lang="es-ES" dirty="0" smtClean="0"/>
              <a:t>(Hay que mantenerlo en el tiempo).</a:t>
            </a:r>
            <a:endParaRPr lang="es-ES" dirty="0"/>
          </a:p>
        </p:txBody>
      </p:sp>
      <p:pic>
        <p:nvPicPr>
          <p:cNvPr id="5" name="Picture 4" descr="SMART HEALTHY CHILDREN – Programa Alliance for Smart Healthy ...">
            <a:extLst>
              <a:ext uri="{FF2B5EF4-FFF2-40B4-BE49-F238E27FC236}">
                <a16:creationId xmlns="" xmlns:a16="http://schemas.microsoft.com/office/drawing/2014/main" id="{FFF3E316-4505-C159-C0C9-91B7CAA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783" y="708338"/>
            <a:ext cx="3451537" cy="14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6009"/>
      </p:ext>
    </p:extLst>
  </p:cSld>
  <p:clrMapOvr>
    <a:masterClrMapping/>
  </p:clrMapOvr>
  <p:transition spd="slow" advTm="993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VASO Ó MEJOR 1 TAZA DE LECHE ENTERA CON CACAO.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PAN CON JAMON COCIDO.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1104208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LES CUESTA DESAYUNAR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4836017" y="3382988"/>
            <a:ext cx="2504941" cy="682580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25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CALCIO NECESARIO. 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064617" y="4526037"/>
            <a:ext cx="2482402" cy="6568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392783"/>
            <a:ext cx="271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PROTEINA PARA LOS MUSCULOS (EL JAMON CUANTO MAYOR CALIDAD MAS APORTARA).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pic>
        <p:nvPicPr>
          <p:cNvPr id="1028" name="Picture 4" descr="C:\Users\DELL\AppData\Local\Microsoft\Windows\INetCache\IE\0A1DUH62\VASO_DE_LECHE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34" y="2569598"/>
            <a:ext cx="1314396" cy="132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ELL\AppData\Local\Microsoft\Windows\INetCache\IE\0A1DUH62\jamon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633" y="4455588"/>
            <a:ext cx="695325" cy="79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42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1604">
        <p:split orient="vert"/>
      </p:transition>
    </mc:Choice>
    <mc:Fallback>
      <p:transition spd="slow" advTm="1160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VASO Ó MEJOR 1 TAZA DE LECHE ENTERA CON CACAO.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PLATANO.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1104208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LES CUESTA DESAYUNAR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4836017" y="3382988"/>
            <a:ext cx="2504941" cy="682580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25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CALCIO NECESARIO. 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064617" y="4526037"/>
            <a:ext cx="2482402" cy="6568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392783"/>
            <a:ext cx="2112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ENERGIA RAPIDA.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pic>
        <p:nvPicPr>
          <p:cNvPr id="1028" name="Picture 4" descr="C:\Users\DELL\AppData\Local\Microsoft\Windows\INetCache\IE\0A1DUH62\VASO_DE_LECHE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34" y="2569598"/>
            <a:ext cx="1314396" cy="132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ELL\AppData\Local\Microsoft\Windows\INetCache\IE\8I7JDL5E\los_platanos_no_solo_son_para_comer[1]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75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835" y="4071980"/>
            <a:ext cx="1051303" cy="78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355272" y="3047931"/>
            <a:ext cx="2480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295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921"/>
    </mc:Choice>
    <mc:Fallback>
      <p:transition advTm="10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YOGURT CON FRUTOS ROJOS (ARANDANOS).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2 MAGDALENAS.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1104208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LES CUESTA DESAYUNAR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4836017" y="3382988"/>
            <a:ext cx="2504941" cy="682580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585655" y="3047931"/>
            <a:ext cx="225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CALCIO Y VITAMINAS. 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064617" y="4526037"/>
            <a:ext cx="2482402" cy="6568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392783"/>
            <a:ext cx="2112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SENSACION DE SACIEDAD POR LA MAÑANA.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pic>
        <p:nvPicPr>
          <p:cNvPr id="3075" name="Picture 3" descr="C:\Users\DELL\AppData\Local\Microsoft\Windows\INetCache\IE\KCNA2WX9\20150916_111329_(600x800)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675" y="2492917"/>
            <a:ext cx="667553" cy="89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ELL\AppData\Local\Microsoft\Windows\INetCache\IE\0A1DUH62\MAGDALENAS[1]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4" t="8753" r="-21" b="-2730"/>
          <a:stretch/>
        </p:blipFill>
        <p:spPr bwMode="auto">
          <a:xfrm>
            <a:off x="6671988" y="3802103"/>
            <a:ext cx="896958" cy="118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52255" y="3047931"/>
            <a:ext cx="2383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22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9974"/>
    </mc:Choice>
    <mc:Fallback>
      <p:transition advTm="9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BOCADILLO PEQUEÑO DE FIAMBRE O MEJOR AUN DE JAMON SERRANO.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YOGURT BEBIBLE.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1104208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LES CUESTA DESAYUNAR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80714" y="3316619"/>
            <a:ext cx="2504941" cy="682580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585655" y="3047931"/>
            <a:ext cx="2253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PROTEINA 100% ASIMILABE. 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064617" y="4526037"/>
            <a:ext cx="2482402" cy="6568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443999"/>
            <a:ext cx="271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ACIDO FOLICO (CONSTRUCCION DE NUEVAS CELULAS).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pic>
        <p:nvPicPr>
          <p:cNvPr id="4099" name="Picture 3" descr="C:\Users\DELL\AppData\Local\Microsoft\Windows\INetCache\IE\8I7JDL5E\Mantequilla_ajo_(19)[1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6" t="5140" r="2258" b="-4206"/>
          <a:stretch/>
        </p:blipFill>
        <p:spPr bwMode="auto">
          <a:xfrm>
            <a:off x="6175935" y="2187953"/>
            <a:ext cx="992105" cy="119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ELL\AppData\Local\Microsoft\Windows\INetCache\IE\0A1DUH62\2395085736_ff56db6089_b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987" y="3879901"/>
            <a:ext cx="769322" cy="10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369128" y="3047931"/>
            <a:ext cx="246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696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1031"/>
    </mc:Choice>
    <mc:Fallback>
      <p:transition advTm="11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YOGURT CON CEREALES.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FIAMBRE DE PAVO CON PAN.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1104208"/>
            <a:ext cx="282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LES CUESTA DESAYUNAR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4836017" y="3382988"/>
            <a:ext cx="2504941" cy="682580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585655" y="3047931"/>
            <a:ext cx="2253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RICO EN FIBRA. MAYOR TRANSITO INTESTINAL.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064617" y="4526037"/>
            <a:ext cx="2482402" cy="6568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443999"/>
            <a:ext cx="271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PROTEINA DE ALTO VALOR BIOLOGICO. (EL FIAMBRE CUANTO MAYOR CALIDAD MAS APORTARA).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2369128" y="3047931"/>
            <a:ext cx="246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</a:p>
        </p:txBody>
      </p:sp>
      <p:pic>
        <p:nvPicPr>
          <p:cNvPr id="1026" name="Picture 2" descr="C:\Users\DELL\AppData\Local\Microsoft\Windows\INetCache\IE\0A1DUH62\museli_breakfast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869" y="2197257"/>
            <a:ext cx="789019" cy="118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DELL\AppData\Local\Microsoft\Windows\INetCache\IE\0A1DUH62\jamon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378" y="4065568"/>
            <a:ext cx="695325" cy="79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808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2124"/>
    </mc:Choice>
    <mc:Fallback>
      <p:transition advTm="12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strella de 6 puntas"/>
          <p:cNvSpPr/>
          <p:nvPr/>
        </p:nvSpPr>
        <p:spPr>
          <a:xfrm>
            <a:off x="3560616" y="914401"/>
            <a:ext cx="4641273" cy="4946072"/>
          </a:xfrm>
          <a:prstGeom prst="star6">
            <a:avLst/>
          </a:prstGeom>
          <a:solidFill>
            <a:schemeClr val="bg1"/>
          </a:solidFill>
          <a:ln w="38100"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4475018" y="2787272"/>
            <a:ext cx="282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434BEB"/>
                </a:solidFill>
              </a:rPr>
              <a:t>FIN DE SEMANA!!!... </a:t>
            </a:r>
          </a:p>
          <a:p>
            <a:r>
              <a:rPr lang="es-ES" dirty="0" smtClean="0">
                <a:solidFill>
                  <a:srgbClr val="434BEB"/>
                </a:solidFill>
              </a:rPr>
              <a:t>APROVECHEN PARA JUGAR MUCHO Y SER MUY FELICES!!!!!</a:t>
            </a:r>
            <a:endParaRPr lang="es-ES" dirty="0">
              <a:solidFill>
                <a:srgbClr val="434BEB"/>
              </a:solidFill>
            </a:endParaRPr>
          </a:p>
        </p:txBody>
      </p:sp>
      <p:pic>
        <p:nvPicPr>
          <p:cNvPr id="2050" name="Picture 2" descr="C:\Users\DELL\AppData\Local\Microsoft\Windows\INetCache\IE\F2A0E1JF\1_CORAZON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25" y="2211096"/>
            <a:ext cx="1163782" cy="82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966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13"/>
    </mc:Choice>
    <mc:Fallback>
      <p:transition spd="slow" advTm="8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KIWI (BUENA IDEA ES TRIRURARLO DENTRO DEL ZUMO DE NARANJA).</a:t>
            </a:r>
          </a:p>
          <a:p>
            <a:r>
              <a:rPr lang="es-ES" b="1" dirty="0" smtClean="0"/>
              <a:t>+</a:t>
            </a:r>
            <a:endParaRPr lang="es-ES" b="1" dirty="0"/>
          </a:p>
          <a:p>
            <a:r>
              <a:rPr lang="es-ES" b="1" dirty="0" smtClean="0"/>
              <a:t>1 TAZA DE LECHE ENTERA CON CACAO.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CEREALES INTEGRALES.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919542"/>
            <a:ext cx="2820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 SI DESAYUNAN HABITUALMENTE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53347" y="3283114"/>
            <a:ext cx="2504941" cy="68258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25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VITAMINAS A TOPE!!!. </a:t>
            </a:r>
            <a:endParaRPr lang="es-ES" dirty="0"/>
          </a:p>
        </p:txBody>
      </p:sp>
      <p:cxnSp>
        <p:nvCxnSpPr>
          <p:cNvPr id="12" name="11 Conector recto de flecha"/>
          <p:cNvCxnSpPr>
            <a:stCxn id="6" idx="3"/>
          </p:cNvCxnSpPr>
          <p:nvPr/>
        </p:nvCxnSpPr>
        <p:spPr>
          <a:xfrm>
            <a:off x="5595712" y="4638474"/>
            <a:ext cx="1951307" cy="54438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13735" y="4392783"/>
            <a:ext cx="271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MAS ENERGIA POR LA MAÑANA Y MEJOR RENDIMIENTO EN EL COLE.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DELL\AppData\Local\Microsoft\Windows\INetCache\IE\8I7JDL5E\kiwi-naranja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0" y="2471528"/>
            <a:ext cx="1079500" cy="8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ELL\AppData\Local\Microsoft\Windows\INetCache\IE\0A1DUH62\Hot-Cocoa-Tasty-Kitchen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156" y="4035905"/>
            <a:ext cx="1032144" cy="77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1754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1951">
        <p:split orient="vert"/>
      </p:transition>
    </mc:Choice>
    <mc:Fallback>
      <p:transition spd="slow" advTm="1195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2 REBANADA DE PAN INTEGRAL CON ACEITE DE OLIVA VIRGEN EXTRA.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TAZA DE LECHE ENTERA CON CACAO.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2 LONCHAS DE JAMON SERRANO Ó CECINA.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919542"/>
            <a:ext cx="2820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 SI DESAYUNAN HABITUALMENTE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53347" y="3283114"/>
            <a:ext cx="2504941" cy="68258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730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HIDRATOS DE CARBONO.COMBUSTIBLE PARA NUESTRO ORGANISMO Y OMEGA 3.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595712" y="4910666"/>
            <a:ext cx="1951307" cy="54438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674866" y="4863767"/>
            <a:ext cx="271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AYUDAN A AUMENTAR LA MASA OSEA.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DELL\AppData\Local\Microsoft\Windows\INetCache\IE\F2A0E1JF\pan_integral_cerveza_aceite_oliva2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057" y="2454127"/>
            <a:ext cx="1080005" cy="81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ELL\AppData\Local\Microsoft\Windows\INetCache\IE\KCNA2WX9\jamon-serrano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365" y="4276882"/>
            <a:ext cx="839997" cy="83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990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950">
        <p:split orient="vert"/>
      </p:transition>
    </mc:Choice>
    <mc:Fallback>
      <p:transition spd="slow" advTm="149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2 REBANADAS DE PAN INTEGRAL CON MANTEQUILLA Y MERMELADA.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TAZA DE LECHE ENTERA CON CACAO.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PIEZA DE FRUTA.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919542"/>
            <a:ext cx="2820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 SI DESAYUNAN HABITUALMENTE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53347" y="3283114"/>
            <a:ext cx="2504941" cy="68258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2538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VITAMINAS A,D,E,K. LIPOSOLUBES. FUNCIONES METABOLICAS Y CRECIMIENTO.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595712" y="4910666"/>
            <a:ext cx="1951307" cy="54438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662927" y="4674077"/>
            <a:ext cx="2977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VITAMINAS HIDROSOLUBLES B,C.MINERALES, HIERRO, CALCIO, FIBRA…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DELL\AppData\Local\Microsoft\Windows\INetCache\IE\KCNA2WX9\190910625_fb211f3887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488" y="2340161"/>
            <a:ext cx="1257270" cy="94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ELL\AppData\Local\Microsoft\Windows\INetCache\IE\8I7JDL5E\Frutas_para_dibujar_pintar_colorear_imprimir_recortar_y_pegar_000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695" y="3902974"/>
            <a:ext cx="868855" cy="9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887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2930">
        <p:split orient="vert"/>
      </p:transition>
    </mc:Choice>
    <mc:Fallback>
      <p:transition spd="slow" advTm="1293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TORTILLA FRANCESA DE 1 HUEVO Ó REVUELTO DE 1 HUEVO QUE DEBEDERA LLEVAR ALGO DE PROTEINA DE CARNE O VERDURA.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ONZA DE CHOCOLATE CON LECHE.</a:t>
            </a:r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919542"/>
            <a:ext cx="2820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 SI DESAYUNAN HABITUALMENTE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53347" y="3283114"/>
            <a:ext cx="2504941" cy="68258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768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PROTEINA DE ALTISIMO VALOR BIOLOGICO + 14 NUTRIENTES ESENCIALES.VAMOS, ES  LA BOMBA!!!!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595712" y="4910666"/>
            <a:ext cx="1951307" cy="54438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662927" y="4674077"/>
            <a:ext cx="2977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ALTO VALOR EN CALCIO.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 descr="C:\Users\DELL\AppData\Local\Microsoft\Windows\INetCache\IE\KCNA2WX9\f.elconfidencial.com_original_ae7_68d_9b1_ae768d9b194d87cb46a7d759361a7add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879" y="2629913"/>
            <a:ext cx="1161764" cy="65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ELL\AppData\Local\Microsoft\Windows\INetCache\IE\F2A0E1JF\Barra_de_chocolate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223" y="4141604"/>
            <a:ext cx="1392673" cy="83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325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883">
        <p:split orient="vert"/>
      </p:transition>
    </mc:Choice>
    <mc:Fallback>
      <p:transition spd="slow" advTm="1488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73782" y="2359670"/>
            <a:ext cx="3547090" cy="594833"/>
          </a:xfrm>
        </p:spPr>
        <p:txBody>
          <a:bodyPr/>
          <a:lstStyle/>
          <a:p>
            <a:r>
              <a:rPr lang="es-ES" i="1" dirty="0" smtClean="0"/>
              <a:t>*</a:t>
            </a:r>
            <a:r>
              <a:rPr lang="es-ES" i="1" u="sng" dirty="0" smtClean="0">
                <a:latin typeface="Baskerville Old Face" panose="020206020805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5º DIA</a:t>
            </a:r>
            <a:r>
              <a:rPr lang="es-ES" i="1" dirty="0" smtClean="0"/>
              <a:t>*</a:t>
            </a:r>
            <a:endParaRPr lang="es-ES" i="1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b="1" dirty="0" smtClean="0"/>
              <a:t>1 TOSTADA CON AGUACATE.</a:t>
            </a:r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½  TOMATE CON ACEITE.</a:t>
            </a:r>
            <a:endParaRPr lang="es-ES" b="1" dirty="0"/>
          </a:p>
          <a:p>
            <a:r>
              <a:rPr lang="es-ES" b="1" dirty="0" smtClean="0"/>
              <a:t>+</a:t>
            </a:r>
          </a:p>
          <a:p>
            <a:r>
              <a:rPr lang="es-ES" b="1" dirty="0" smtClean="0"/>
              <a:t>1 PORCION DE QUESO FRESCO.</a:t>
            </a:r>
          </a:p>
        </p:txBody>
      </p:sp>
      <p:sp>
        <p:nvSpPr>
          <p:cNvPr id="7" name="6 CuadroTexto"/>
          <p:cNvSpPr txBox="1"/>
          <p:nvPr/>
        </p:nvSpPr>
        <p:spPr>
          <a:xfrm rot="21041259">
            <a:off x="1841679" y="919542"/>
            <a:ext cx="2820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NIÑOS QUE  SI DESAYUNAN HABITUALMENTE</a:t>
            </a:r>
            <a:endParaRPr lang="es-ES" sz="2400" b="1" dirty="0"/>
          </a:p>
        </p:txBody>
      </p:sp>
      <p:sp>
        <p:nvSpPr>
          <p:cNvPr id="8" name="7 Conector"/>
          <p:cNvSpPr/>
          <p:nvPr/>
        </p:nvSpPr>
        <p:spPr>
          <a:xfrm>
            <a:off x="4836017" y="1374941"/>
            <a:ext cx="457200" cy="415221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993228" y="1406892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+mj-lt"/>
              </a:rPr>
              <a:t>QUE NOS APORTA</a:t>
            </a:r>
            <a:endParaRPr lang="es-ES" sz="2400" dirty="0">
              <a:latin typeface="+mj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053347" y="3283114"/>
            <a:ext cx="2504941" cy="68258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62928" y="3047931"/>
            <a:ext cx="2768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EVITA LA SENSACION DE CANSANCIO (POTASIO) Y ES FUENTE NATURAL DE ENERGIA.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595712" y="4910666"/>
            <a:ext cx="1951307" cy="54438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662927" y="4674077"/>
            <a:ext cx="2977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FORTALECE EL SISTEMA INMUNE Y REGULA EL TRANSITO INTESTINAL.</a:t>
            </a:r>
            <a:endParaRPr lang="es-ES" dirty="0"/>
          </a:p>
        </p:txBody>
      </p:sp>
      <p:sp>
        <p:nvSpPr>
          <p:cNvPr id="14" name="13 Flecha abajo"/>
          <p:cNvSpPr/>
          <p:nvPr/>
        </p:nvSpPr>
        <p:spPr>
          <a:xfrm>
            <a:off x="8162823" y="1790162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2785056" y="5597407"/>
            <a:ext cx="6606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*Todos los desayunos están calibrados de tal manera que sería conveniente seguir el orden establecido de los días.</a:t>
            </a:r>
            <a:endParaRPr lang="es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1939636" y="3047931"/>
            <a:ext cx="335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ZUMO DE NARANJA ES NECESARIO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DELL\AppData\Local\Microsoft\Windows\INetCache\IE\0A1DUH62\Aguacate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614" y="2271281"/>
            <a:ext cx="667501" cy="99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ELL\AppData\Local\Microsoft\Windows\INetCache\IE\0A1DUH62\tomato-153272_128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951" y="4237659"/>
            <a:ext cx="769869" cy="87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571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93">
        <p:split orient="vert"/>
      </p:transition>
    </mc:Choice>
    <mc:Fallback>
      <p:transition spd="slow" advTm="1009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strella de 6 puntas"/>
          <p:cNvSpPr/>
          <p:nvPr/>
        </p:nvSpPr>
        <p:spPr>
          <a:xfrm>
            <a:off x="3560616" y="914401"/>
            <a:ext cx="4641273" cy="4946072"/>
          </a:xfrm>
          <a:prstGeom prst="star6">
            <a:avLst/>
          </a:prstGeom>
          <a:solidFill>
            <a:schemeClr val="bg1"/>
          </a:solidFill>
          <a:ln w="38100"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4475018" y="2787272"/>
            <a:ext cx="282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434BEB"/>
                </a:solidFill>
              </a:rPr>
              <a:t>FIN DE SEMANA!!!... </a:t>
            </a:r>
          </a:p>
          <a:p>
            <a:r>
              <a:rPr lang="es-ES" dirty="0" smtClean="0">
                <a:solidFill>
                  <a:srgbClr val="434BEB"/>
                </a:solidFill>
              </a:rPr>
              <a:t>APROVECHEN PARA JUGAR MUCHO Y SER MUY FELICES!!!!!</a:t>
            </a:r>
            <a:endParaRPr lang="es-ES" dirty="0">
              <a:solidFill>
                <a:srgbClr val="434BEB"/>
              </a:solidFill>
            </a:endParaRPr>
          </a:p>
        </p:txBody>
      </p:sp>
      <p:pic>
        <p:nvPicPr>
          <p:cNvPr id="2050" name="Picture 2" descr="C:\Users\DELL\AppData\Local\Microsoft\Windows\INetCache\IE\F2A0E1JF\1_CORAZON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25" y="2211096"/>
            <a:ext cx="1163782" cy="82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305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7"/>
    </mc:Choice>
    <mc:Fallback>
      <p:transition spd="slow" advTm="6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ELL\AppData\Local\Microsoft\Windows\INetCache\IE\F2A0E1JF\superaton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27" y="1531527"/>
            <a:ext cx="4530437" cy="342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90108" y="5102983"/>
            <a:ext cx="4128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70C0"/>
                </a:solidFill>
              </a:rPr>
              <a:t>¡¡¡¡¡¡ M U C H A S   G R A C I A S   P O R ES C U C H A R M E  C H I C @ S !!!!!!</a:t>
            </a:r>
            <a:endParaRPr lang="es-ES" b="1" dirty="0">
              <a:solidFill>
                <a:srgbClr val="0070C0"/>
              </a:solidFill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224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66"/>
    </mc:Choice>
    <mc:Fallback>
      <p:transition spd="slow" advTm="6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71af3243-3dd4-4a8d-8c0d-dd76da1f02a5"/>
    <ds:schemaRef ds:uri="http://schemas.microsoft.com/office/2006/documentManagement/types"/>
    <ds:schemaRef ds:uri="http://www.w3.org/XML/1998/namespace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1244</TotalTime>
  <Words>1753</Words>
  <Application>Microsoft Office PowerPoint</Application>
  <PresentationFormat>Personalizado</PresentationFormat>
  <Paragraphs>263</Paragraphs>
  <Slides>38</Slides>
  <Notes>1</Notes>
  <HiddenSlides>0</HiddenSlides>
  <MMClips>38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Chincheta</vt:lpstr>
      <vt:lpstr>" yo desayuno todos los días ... y tú ?” "</vt:lpstr>
      <vt:lpstr>Definición de la RAE  del verbo “desayunar”</vt:lpstr>
      <vt:lpstr>Dos factores importantes del desayuno que hay que tener en cuenta:</vt:lpstr>
      <vt:lpstr>Que sucede cuando nos “imponen” un desayuno</vt:lpstr>
      <vt:lpstr>Que sucede cuando nuestro organismo demanda un desayuno</vt:lpstr>
      <vt:lpstr>Entonces… que debemos hacer para que nuestro cuerpecito nos diga… “pues mira, ,no se tú , pero yo quiero que me des todos los días mi desayuno”.</vt:lpstr>
      <vt:lpstr>Presentación de PowerPoint</vt:lpstr>
      <vt:lpstr>Presentación de PowerPoint</vt:lpstr>
      <vt:lpstr>Presentación de PowerPoint</vt:lpstr>
      <vt:lpstr>Presentación de PowerPoint</vt:lpstr>
      <vt:lpstr> DEBEMOS CREAR UNA  SINERGIA ENTRE TRES ASPECTOS FUNDAMENTALES: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ESO OTRO ASPECTO IMPORTANTISIMO ES EL EJERCICIO FÍSICO CONTINUADO</vt:lpstr>
      <vt:lpstr>1</vt:lpstr>
      <vt:lpstr>1</vt:lpstr>
      <vt:lpstr>2</vt:lpstr>
      <vt:lpstr>2</vt:lpstr>
      <vt:lpstr>Presentación de PowerPoint</vt:lpstr>
      <vt:lpstr>*1º DIA*</vt:lpstr>
      <vt:lpstr>*2º DIA*</vt:lpstr>
      <vt:lpstr>*3º DIA*</vt:lpstr>
      <vt:lpstr>*4º DIA*</vt:lpstr>
      <vt:lpstr>*5º DIA*</vt:lpstr>
      <vt:lpstr>Presentación de PowerPoint</vt:lpstr>
      <vt:lpstr>*1º DIA*</vt:lpstr>
      <vt:lpstr>*2º DIA*</vt:lpstr>
      <vt:lpstr>*3º DIA*</vt:lpstr>
      <vt:lpstr>*4º DIA*</vt:lpstr>
      <vt:lpstr>*5º DIA*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 yo desayuno todos los días ... y tú ? "</dc:title>
  <dc:creator>ruben garcia garcia</dc:creator>
  <cp:lastModifiedBy>DELL</cp:lastModifiedBy>
  <cp:revision>249</cp:revision>
  <dcterms:created xsi:type="dcterms:W3CDTF">2022-10-19T06:58:37Z</dcterms:created>
  <dcterms:modified xsi:type="dcterms:W3CDTF">2022-12-01T10:46:26Z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