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3" r:id="rId28"/>
    <p:sldId id="302" r:id="rId29"/>
    <p:sldId id="275" r:id="rId30"/>
    <p:sldId id="27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4682" autoAdjust="0"/>
  </p:normalViewPr>
  <p:slideViewPr>
    <p:cSldViewPr snapToGrid="0">
      <p:cViewPr varScale="1">
        <p:scale>
          <a:sx n="110" d="100"/>
          <a:sy n="110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ebp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873F8-DFBA-427F-74EF-1B17CF73C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653" y="2882898"/>
            <a:ext cx="10823713" cy="685801"/>
          </a:xfrm>
        </p:spPr>
        <p:txBody>
          <a:bodyPr>
            <a:noAutofit/>
          </a:bodyPr>
          <a:lstStyle/>
          <a:p>
            <a:r>
              <a:rPr lang="es-MX" sz="4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cuidar nuestra salud mental</a:t>
            </a:r>
            <a:endParaRPr lang="es-AR" sz="4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55C707-D0C5-6ECC-423F-9A1ABDAA8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                                                                                               </a:t>
            </a:r>
            <a:r>
              <a:rPr lang="es-MX" sz="18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Lic. Brigido José Matías</a:t>
            </a:r>
            <a:endParaRPr lang="es-AR" sz="180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8849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324D360-04A5-56C2-FA74-3E875321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901532"/>
            <a:ext cx="4876800" cy="1293028"/>
          </a:xfrm>
        </p:spPr>
        <p:txBody>
          <a:bodyPr/>
          <a:lstStyle/>
          <a:p>
            <a:r>
              <a:rPr lang="es-MX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¿Que es la salud?</a:t>
            </a:r>
            <a:endParaRPr lang="es-A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151CFB4D-7700-F1BD-BC84-4732AD13C1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3414" y="2193925"/>
            <a:ext cx="4425172" cy="4024313"/>
          </a:xfrm>
        </p:spPr>
      </p:pic>
    </p:spTree>
    <p:extLst>
      <p:ext uri="{BB962C8B-B14F-4D97-AF65-F5344CB8AC3E}">
        <p14:creationId xmlns:p14="http://schemas.microsoft.com/office/powerpoint/2010/main" val="1487078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>
            <a:extLst>
              <a:ext uri="{FF2B5EF4-FFF2-40B4-BE49-F238E27FC236}">
                <a16:creationId xmlns:a16="http://schemas.microsoft.com/office/drawing/2014/main" id="{45497AF8-D603-4B87-BB7A-135E890BE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C608F0EC-85E6-CB14-E9B7-09FE77A17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4995863" y="1732528"/>
            <a:ext cx="6510337" cy="3499306"/>
          </a:xfrm>
        </p:spPr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28B6C4F4-846E-9AC3-03F1-80E47C42F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1732528"/>
            <a:ext cx="4114800" cy="3499306"/>
          </a:xfrm>
        </p:spPr>
        <p:txBody>
          <a:bodyPr>
            <a:normAutofit/>
          </a:bodyPr>
          <a:lstStyle/>
          <a:p>
            <a:r>
              <a:rPr lang="es-MX" sz="5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Bienestar físico, mental y social</a:t>
            </a:r>
            <a:endParaRPr lang="es-AR" sz="5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1661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12B9FDE-626C-7075-F15E-6FB4D1B06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9387" y="824007"/>
            <a:ext cx="7093226" cy="1293028"/>
          </a:xfrm>
        </p:spPr>
        <p:txBody>
          <a:bodyPr/>
          <a:lstStyle/>
          <a:p>
            <a:r>
              <a:rPr lang="es-MX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¿Que es la salud mental?</a:t>
            </a:r>
            <a:endParaRPr lang="es-A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4C46759A-CA23-781E-013E-AD28007B0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3843" y="2193925"/>
            <a:ext cx="4024313" cy="4024313"/>
          </a:xfrm>
        </p:spPr>
      </p:pic>
    </p:spTree>
    <p:extLst>
      <p:ext uri="{BB962C8B-B14F-4D97-AF65-F5344CB8AC3E}">
        <p14:creationId xmlns:p14="http://schemas.microsoft.com/office/powerpoint/2010/main" val="4286497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B58547DC-A284-3E87-A84B-7A031E38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89C972CE-251D-1D5B-05A4-7FE758455E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2195" y="891923"/>
            <a:ext cx="5924006" cy="5616402"/>
          </a:xfrm>
        </p:spPr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CEFF69C-B076-0A50-2C15-9F2682601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1295400"/>
            <a:ext cx="4114800" cy="309448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Bienestar mental y emocional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Buena salud física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Habilidades sociales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Resolución de problemas </a:t>
            </a:r>
            <a:endParaRPr lang="es-AR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482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D36DD0B-7116-8EA7-18B2-0429FC270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815714"/>
            <a:ext cx="4114800" cy="1600200"/>
          </a:xfrm>
        </p:spPr>
        <p:txBody>
          <a:bodyPr/>
          <a:lstStyle/>
          <a:p>
            <a:r>
              <a:rPr lang="es-MX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Salud física y salud mental</a:t>
            </a:r>
            <a:endParaRPr lang="es-AR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DF126986-929E-C97D-85D3-3E4DE22CB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5863" y="815714"/>
            <a:ext cx="6510337" cy="5332935"/>
          </a:xfrm>
        </p:spPr>
      </p:pic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1A1936FA-DAFF-725D-A9C9-6463383CF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7423" y="1881051"/>
            <a:ext cx="4114800" cy="4337633"/>
          </a:xfrm>
        </p:spPr>
        <p:txBody>
          <a:bodyPr/>
          <a:lstStyle/>
          <a:p>
            <a:endParaRPr lang="es-MX" b="0" i="0" dirty="0">
              <a:solidFill>
                <a:srgbClr val="414343"/>
              </a:solidFill>
              <a:effectLst/>
              <a:latin typeface="larssei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0" i="0" dirty="0">
              <a:solidFill>
                <a:srgbClr val="414343"/>
              </a:solidFill>
              <a:effectLst/>
              <a:latin typeface="larssei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0" i="0" dirty="0">
              <a:solidFill>
                <a:srgbClr val="414343"/>
              </a:solidFill>
              <a:effectLst/>
              <a:latin typeface="larssei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i="0" dirty="0">
                <a:solidFill>
                  <a:schemeClr val="accent2"/>
                </a:solidFill>
                <a:effectLst/>
                <a:latin typeface="larsseit"/>
              </a:rPr>
              <a:t>La salud mental y física están relacionadas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chemeClr val="accent2"/>
              </a:solidFill>
              <a:latin typeface="larssei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i="0" dirty="0">
                <a:solidFill>
                  <a:schemeClr val="accent2"/>
                </a:solidFill>
                <a:effectLst/>
                <a:latin typeface="larsseit"/>
              </a:rPr>
              <a:t>Una mente saludable hace que el cuerpo funcione mejor y a su vez un cuerpo sano genera bienestar emocional </a:t>
            </a:r>
            <a:endParaRPr lang="es-AR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31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725EF3-9D21-C7DE-092C-2E4DE6583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1306286"/>
            <a:ext cx="5303520" cy="1600200"/>
          </a:xfrm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Importancia de la salud mental</a:t>
            </a:r>
            <a:endParaRPr lang="es-AR" sz="2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180E56D2-441D-FF34-9644-B47711A07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4931" y="1162184"/>
            <a:ext cx="4711269" cy="5121605"/>
          </a:xfrm>
        </p:spPr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5E71AD6A-CD7E-E780-B323-E6A1C2C705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2480" y="2906486"/>
            <a:ext cx="4902926" cy="3377303"/>
          </a:xfrm>
        </p:spPr>
        <p:txBody>
          <a:bodyPr>
            <a:normAutofit fontScale="92500" lnSpcReduction="10000"/>
          </a:bodyPr>
          <a:lstStyle/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/>
                </a:solidFill>
              </a:rPr>
              <a:t>Relacionarnos mejor con las emociones y pensamientos.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/>
                </a:solidFill>
              </a:rPr>
              <a:t>Relacionarnos mejor con las personas.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/>
                </a:solidFill>
              </a:rPr>
              <a:t>Resolver los problemas que se nos presenten.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/>
                </a:solidFill>
              </a:rPr>
              <a:t>Mayor autoestima.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/>
                </a:solidFill>
              </a:rPr>
              <a:t>Contribuir a mejorar la comunidad donde vivo</a:t>
            </a:r>
          </a:p>
        </p:txBody>
      </p:sp>
    </p:spTree>
    <p:extLst>
      <p:ext uri="{BB962C8B-B14F-4D97-AF65-F5344CB8AC3E}">
        <p14:creationId xmlns:p14="http://schemas.microsoft.com/office/powerpoint/2010/main" val="3535215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494410B-F754-A6B8-DC4D-C0A3B6B94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753532"/>
            <a:ext cx="11392989" cy="2802467"/>
          </a:xfrm>
        </p:spPr>
        <p:txBody>
          <a:bodyPr>
            <a:normAutofit/>
          </a:bodyPr>
          <a:lstStyle/>
          <a:p>
            <a:r>
              <a:rPr lang="es-MX" sz="4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cuidar nuestra salud mental</a:t>
            </a:r>
            <a:endParaRPr lang="es-AR" sz="4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D56B9D1-19C1-F5DE-2D6B-7AD246F14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6791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E09E22B-B75C-A5F8-31F6-239DE098E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54" y="947057"/>
            <a:ext cx="5540830" cy="5540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3528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C3812-B960-B88C-D8DB-539EABD17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93075"/>
            <a:ext cx="4114800" cy="1112520"/>
          </a:xfrm>
        </p:spPr>
        <p:txBody>
          <a:bodyPr>
            <a:normAutofit/>
          </a:bodyPr>
          <a:lstStyle/>
          <a:p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Cuida tus horas de sueño</a:t>
            </a:r>
            <a:endParaRPr lang="es-AR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8D980BB3-79AB-93A5-5EB4-3B4F764C98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4975" y="746125"/>
            <a:ext cx="5472113" cy="5472113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D59B67-C77D-D81C-920C-C7D103A1F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2305595"/>
            <a:ext cx="4114800" cy="3913089"/>
          </a:xfrm>
        </p:spPr>
        <p:txBody>
          <a:bodyPr>
            <a:normAutofit/>
          </a:bodyPr>
          <a:lstStyle/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Recuperarnos de la actividad del día.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Tomar mejores decisiones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Sentirnos mas optimistas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Mejor relación con las personas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Pensar con  mas claridad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57981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E8B8039-465C-ACC4-DC05-5E6C96C64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314" y="1051560"/>
            <a:ext cx="5562600" cy="556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12776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BBC79F-C49D-2E4F-2372-064958724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291" y="1166948"/>
            <a:ext cx="4114800" cy="1051560"/>
          </a:xfrm>
        </p:spPr>
        <p:txBody>
          <a:bodyPr/>
          <a:lstStyle/>
          <a:p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Cuida tu alimentación</a:t>
            </a:r>
            <a:endParaRPr lang="es-AR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D77686-B24C-EA9A-71F0-EA77DB308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2218509"/>
            <a:ext cx="4114800" cy="4000176"/>
          </a:xfrm>
        </p:spPr>
        <p:txBody>
          <a:bodyPr/>
          <a:lstStyle/>
          <a:p>
            <a:endParaRPr lang="es-MX" dirty="0"/>
          </a:p>
          <a:p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Ayuda a mantenernos sanos física y mentalmente.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Ayuda a tener un mejor estado de animo.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Sentirnos mas fuertes.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F6F9336-F1BE-A2F2-E713-213316252F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4975" y="746125"/>
            <a:ext cx="5472113" cy="5472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61458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6768A16-D3E0-9802-64C1-B842C76EA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0" y="1212850"/>
            <a:ext cx="7150100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57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388C8-F671-2036-28EC-EC4C396C0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552" y="1341119"/>
            <a:ext cx="5253448" cy="555171"/>
          </a:xfrm>
        </p:spPr>
        <p:txBody>
          <a:bodyPr/>
          <a:lstStyle/>
          <a:p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Hacer Actividad física</a:t>
            </a:r>
            <a:endParaRPr lang="es-AR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39E963A-86FD-1D24-910D-772737CA83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2753" y="1464324"/>
            <a:ext cx="5495109" cy="4035715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D9C1E86-8B04-548D-2E2C-EE4AA1272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1896291"/>
            <a:ext cx="5410200" cy="4322394"/>
          </a:xfrm>
        </p:spPr>
        <p:txBody>
          <a:bodyPr/>
          <a:lstStyle/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rgbClr val="FF0000"/>
                </a:solidFill>
              </a:rPr>
              <a:t>Sensación de bienestar y tranquilidad.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rgbClr val="FF0000"/>
                </a:solidFill>
              </a:rPr>
              <a:t>Ayuda a combatir situaciones estresantes.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rgbClr val="FF0000"/>
                </a:solidFill>
              </a:rPr>
              <a:t>Mas energía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05037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CD1CF76-FF7D-25CC-7106-230EC5460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061" y="1321525"/>
            <a:ext cx="4828359" cy="4828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9010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FC0A0-EC91-75BF-197F-3EDD9470D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32410"/>
            <a:ext cx="5697583" cy="642257"/>
          </a:xfrm>
        </p:spPr>
        <p:txBody>
          <a:bodyPr/>
          <a:lstStyle/>
          <a:p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Actividades placenteras </a:t>
            </a:r>
            <a:endParaRPr lang="es-AR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46D4F88A-422A-AD14-CF39-BF7513400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3382" y="846584"/>
            <a:ext cx="5320054" cy="5372100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E78B88-8415-193D-4054-2A4863B81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2107475"/>
            <a:ext cx="5566954" cy="4111210"/>
          </a:xfrm>
        </p:spPr>
        <p:txBody>
          <a:bodyPr/>
          <a:lstStyle/>
          <a:p>
            <a:endParaRPr lang="es-MX" dirty="0"/>
          </a:p>
          <a:p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Disminuyen el estrés.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Aumentan la imaginación y creatividad.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Permiten relacionarnos con personas.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Favorecer y ampliar nuestros talentos.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Desarrollar nuevas capacidades.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46385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350F0EE-C324-D7FA-EFD6-7CC5DFC02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424" y="1371237"/>
            <a:ext cx="7150100" cy="500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9800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E82441-34CC-835F-4AA5-F9AE5FC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1223"/>
            <a:ext cx="5950131" cy="1600200"/>
          </a:xfrm>
        </p:spPr>
        <p:txBody>
          <a:bodyPr/>
          <a:lstStyle/>
          <a:p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Cerebro activo</a:t>
            </a:r>
            <a:endParaRPr lang="es-AR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DF54A2B1-208E-5CCE-64D5-D503D50129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43" y="1524000"/>
            <a:ext cx="5097371" cy="4556079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22EF630-6CA9-52CF-B19C-D15867776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9" y="2299063"/>
            <a:ext cx="6016943" cy="3919621"/>
          </a:xfrm>
        </p:spPr>
        <p:txBody>
          <a:bodyPr/>
          <a:lstStyle/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Mayor calidad de vida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Mayor independencia y autonomía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Mayor iniciativa para hacer cosas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Mejora la memoria</a:t>
            </a:r>
          </a:p>
        </p:txBody>
      </p:sp>
    </p:spTree>
    <p:extLst>
      <p:ext uri="{BB962C8B-B14F-4D97-AF65-F5344CB8AC3E}">
        <p14:creationId xmlns:p14="http://schemas.microsoft.com/office/powerpoint/2010/main" val="2998820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F33F079-E74D-B453-77C1-F0B8433C3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313" y="1100907"/>
            <a:ext cx="4121876" cy="5495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1381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EB469-BBAE-4912-5220-FC2E55932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132" y="1367246"/>
            <a:ext cx="6873240" cy="494211"/>
          </a:xfrm>
        </p:spPr>
        <p:txBody>
          <a:bodyPr>
            <a:normAutofit fontScale="90000"/>
          </a:bodyPr>
          <a:lstStyle/>
          <a:p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Gestión emocional</a:t>
            </a:r>
            <a:endParaRPr lang="es-AR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46D9778B-A116-2B2A-D9A2-43B1370C15F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56" r="5556"/>
          <a:stretch>
            <a:fillRect/>
          </a:stretch>
        </p:blipFill>
        <p:spPr/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A316F8-8BAF-CD9C-AA35-A5DD89C30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1861457"/>
            <a:ext cx="6873240" cy="4357227"/>
          </a:xfrm>
        </p:spPr>
        <p:txBody>
          <a:bodyPr/>
          <a:lstStyle/>
          <a:p>
            <a:endParaRPr lang="es-MX" dirty="0"/>
          </a:p>
          <a:p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Identificar emociones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Expresar emociones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Mejor rendimiento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Disminuye la ansiedad y angustia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Ayuda a gestionar preocupaciones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20149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EF92671-E7FA-4388-5850-F0D1DB528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119" y="1200154"/>
            <a:ext cx="6932607" cy="4572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1892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C3C4C-F9CE-E504-3733-FE30B307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3095"/>
            <a:ext cx="5192487" cy="616131"/>
          </a:xfrm>
        </p:spPr>
        <p:txBody>
          <a:bodyPr/>
          <a:lstStyle/>
          <a:p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Cuida tus relaciones</a:t>
            </a:r>
            <a:endParaRPr lang="es-AR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762706BA-0857-163E-FE61-498C63EDCE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681161"/>
            <a:ext cx="5487567" cy="3619459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F6C33E-7918-1E5B-5194-EF454D56B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9" y="2063931"/>
            <a:ext cx="5087983" cy="4154753"/>
          </a:xfrm>
        </p:spPr>
        <p:txBody>
          <a:bodyPr/>
          <a:lstStyle/>
          <a:p>
            <a:endParaRPr lang="es-MX" dirty="0"/>
          </a:p>
          <a:p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Nos permite relacionarnos mejor con las personas.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Permite pedir ayuda.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Resolver mejor los problemas.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1">
                    <a:lumMod val="75000"/>
                  </a:schemeClr>
                </a:solidFill>
              </a:rPr>
              <a:t>Mejora nuestra estado de animo.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27316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D30139E-F55D-B840-0581-35D5E7A07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1591491"/>
            <a:ext cx="5715000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7593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4AB2A1-D267-9910-8BB9-EBF6A00A2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10788"/>
            <a:ext cx="5114109" cy="598714"/>
          </a:xfrm>
        </p:spPr>
        <p:txBody>
          <a:bodyPr/>
          <a:lstStyle/>
          <a:p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Rutina organizada</a:t>
            </a:r>
            <a:endParaRPr lang="es-AR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66B4D54-7E46-C624-D839-5DD692F6B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5714" y="1524000"/>
            <a:ext cx="5715000" cy="4267200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38A4DF-8806-28BE-9183-2128B1F4A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9" y="2098767"/>
            <a:ext cx="4974771" cy="4119918"/>
          </a:xfrm>
        </p:spPr>
        <p:txBody>
          <a:bodyPr/>
          <a:lstStyle/>
          <a:p>
            <a:endParaRPr lang="es-MX" dirty="0"/>
          </a:p>
          <a:p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70C0"/>
                </a:solidFill>
              </a:rPr>
              <a:t>Aumentan autoestima.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70C0"/>
                </a:solidFill>
              </a:rPr>
              <a:t>Ayuda a madurar y crecer.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70C0"/>
                </a:solidFill>
              </a:rPr>
              <a:t>Disminuye la ansiedad.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70C0"/>
                </a:solidFill>
              </a:rPr>
              <a:t>Permite una vida organizada.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70C0"/>
                </a:solidFill>
              </a:rPr>
              <a:t>Fomentan autonomía.</a:t>
            </a:r>
          </a:p>
        </p:txBody>
      </p:sp>
    </p:spTree>
    <p:extLst>
      <p:ext uri="{BB962C8B-B14F-4D97-AF65-F5344CB8AC3E}">
        <p14:creationId xmlns:p14="http://schemas.microsoft.com/office/powerpoint/2010/main" val="4074477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B44F725-2F52-7364-A004-1D0C0AB29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4211" y="1495697"/>
            <a:ext cx="4892040" cy="4892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8054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F30DB-7322-D3C5-9D01-389F7C70D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79" y="1419497"/>
            <a:ext cx="6342018" cy="563880"/>
          </a:xfrm>
        </p:spPr>
        <p:txBody>
          <a:bodyPr/>
          <a:lstStyle/>
          <a:p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Hablar de lo que nos pasa</a:t>
            </a:r>
            <a:endParaRPr lang="es-AR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B018340E-C947-63EB-2BAF-30DA62262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67154" y="841919"/>
            <a:ext cx="4603705" cy="5472113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B32577-CB00-A662-21A6-FC94EE0B4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9" y="1983377"/>
            <a:ext cx="5880463" cy="4235307"/>
          </a:xfrm>
        </p:spPr>
        <p:txBody>
          <a:bodyPr/>
          <a:lstStyle/>
          <a:p>
            <a:endParaRPr lang="es-MX" dirty="0"/>
          </a:p>
          <a:p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7030A0"/>
                </a:solidFill>
              </a:rPr>
              <a:t>Manera saludable de expresar lo que pensamos y sentimos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7030A0"/>
                </a:solidFill>
              </a:rPr>
              <a:t>Reconocer emociones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7030A0"/>
                </a:solidFill>
              </a:rPr>
              <a:t>Nos permite recibir ayuda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b="1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7030A0"/>
                </a:solidFill>
              </a:rPr>
              <a:t>Resolver problemas y conflictos</a:t>
            </a:r>
          </a:p>
        </p:txBody>
      </p:sp>
    </p:spTree>
    <p:extLst>
      <p:ext uri="{BB962C8B-B14F-4D97-AF65-F5344CB8AC3E}">
        <p14:creationId xmlns:p14="http://schemas.microsoft.com/office/powerpoint/2010/main" val="3070583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5A194A34-7C81-5F57-996F-7910B0B42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899" y="1297577"/>
            <a:ext cx="6873240" cy="598714"/>
          </a:xfrm>
        </p:spPr>
        <p:txBody>
          <a:bodyPr>
            <a:normAutofit/>
          </a:bodyPr>
          <a:lstStyle/>
          <a:p>
            <a:r>
              <a:rPr lang="es-MX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Cuidar la salud mental</a:t>
            </a:r>
            <a:endParaRPr lang="es-AR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Marcador de posición de imagen 14">
            <a:extLst>
              <a:ext uri="{FF2B5EF4-FFF2-40B4-BE49-F238E27FC236}">
                <a16:creationId xmlns:a16="http://schemas.microsoft.com/office/drawing/2014/main" id="{940277DC-0EED-667C-9334-17A5F10274B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7738" r="27738"/>
          <a:stretch>
            <a:fillRect/>
          </a:stretch>
        </p:blipFill>
        <p:spPr>
          <a:xfrm>
            <a:off x="7559040" y="751241"/>
            <a:ext cx="3947160" cy="5467443"/>
          </a:xfrm>
        </p:spPr>
      </p:pic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A37D1FF-E160-0E61-C307-19BB3C16A0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1896291"/>
            <a:ext cx="6873240" cy="4322393"/>
          </a:xfrm>
        </p:spPr>
        <p:txBody>
          <a:bodyPr>
            <a:normAutofit fontScale="47500" lnSpcReduction="20000"/>
          </a:bodyPr>
          <a:lstStyle/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accent1">
                    <a:lumMod val="75000"/>
                  </a:schemeClr>
                </a:solidFill>
              </a:rPr>
              <a:t>Cuida tus horas de descanso.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accent1">
                    <a:lumMod val="75000"/>
                  </a:schemeClr>
                </a:solidFill>
              </a:rPr>
              <a:t>Alimentación saludable.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accent1">
                    <a:lumMod val="75000"/>
                  </a:schemeClr>
                </a:solidFill>
              </a:rPr>
              <a:t>Actividad física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accent1">
                    <a:lumMod val="75000"/>
                  </a:schemeClr>
                </a:solidFill>
              </a:rPr>
              <a:t>Actividades placenteras o hobbies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accent1">
                    <a:lumMod val="75000"/>
                  </a:schemeClr>
                </a:solidFill>
              </a:rPr>
              <a:t>Mantén el cerebro activo.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accent1">
                    <a:lumMod val="75000"/>
                  </a:schemeClr>
                </a:solidFill>
              </a:rPr>
              <a:t>Rutina organizada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accent1">
                    <a:lumMod val="75000"/>
                  </a:schemeClr>
                </a:solidFill>
              </a:rPr>
              <a:t>Gestión emocional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accent1">
                    <a:lumMod val="75000"/>
                  </a:schemeClr>
                </a:solidFill>
              </a:rPr>
              <a:t>Cuida tus relacionales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accent1">
                    <a:lumMod val="75000"/>
                  </a:schemeClr>
                </a:solidFill>
              </a:rPr>
              <a:t>Habla de lo que te pasa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321290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FBFC418-D6C8-0257-D107-8D0E5DE18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¿Cómo vas a cuidar tu salud mental?</a:t>
            </a:r>
            <a:endParaRPr lang="es-AR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6C585B8-E017-F02A-CA5B-AB497FD68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76623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AA7E5525-B365-63F6-DF50-1FA7B48A5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19" y="2435458"/>
            <a:ext cx="9479692" cy="653908"/>
          </a:xfrm>
        </p:spPr>
        <p:txBody>
          <a:bodyPr/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Muchas gracias a todos !!!!!!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59F899FE-AD6D-6C31-961D-21B9D2159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0721" y="3016858"/>
            <a:ext cx="3991519" cy="3022332"/>
          </a:xfrm>
        </p:spPr>
      </p:pic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53AADD1B-6AD1-3027-753B-8C5255C62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5564777"/>
            <a:ext cx="576943" cy="653907"/>
          </a:xfrm>
        </p:spPr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070293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F901554-06D1-E332-E3E3-3D44D1EB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                  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Matias Brigido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34C0416-4525-B605-2556-39B1E75A2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467" y="2708367"/>
            <a:ext cx="10130516" cy="1939833"/>
          </a:xfrm>
        </p:spPr>
        <p:txBody>
          <a:bodyPr/>
          <a:lstStyle/>
          <a:p>
            <a:r>
              <a:rPr lang="es-MX" dirty="0"/>
              <a:t>                                  </a:t>
            </a: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PSICOLOGO MATIAS BRIGIDO</a:t>
            </a:r>
            <a:endParaRPr lang="es-A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90EB3E7-3DCE-5FD1-CD24-8FC5F5C0E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55" y="1443039"/>
            <a:ext cx="1265328" cy="126532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BBE56AB-2482-3B4A-105E-029E1BA95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064" y="2868734"/>
            <a:ext cx="1619097" cy="161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38651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1654</TotalTime>
  <Words>379</Words>
  <Application>Microsoft Office PowerPoint</Application>
  <PresentationFormat>Panorámica</PresentationFormat>
  <Paragraphs>158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Arial</vt:lpstr>
      <vt:lpstr>Century Gothic</vt:lpstr>
      <vt:lpstr>larsseit</vt:lpstr>
      <vt:lpstr>Estela de condensación</vt:lpstr>
      <vt:lpstr>Como cuidar nuestra salud mental</vt:lpstr>
      <vt:lpstr>¿Que es la salud?</vt:lpstr>
      <vt:lpstr>Presentación de PowerPoint</vt:lpstr>
      <vt:lpstr>¿Que es la salud mental?</vt:lpstr>
      <vt:lpstr>Presentación de PowerPoint</vt:lpstr>
      <vt:lpstr>Salud física y salud mental</vt:lpstr>
      <vt:lpstr>Importancia de la salud mental</vt:lpstr>
      <vt:lpstr>Como cuidar nuestra salud mental</vt:lpstr>
      <vt:lpstr>Presentación de PowerPoint</vt:lpstr>
      <vt:lpstr>Cuida tus horas de sueño</vt:lpstr>
      <vt:lpstr>Presentación de PowerPoint</vt:lpstr>
      <vt:lpstr>Cuida tu alimentación</vt:lpstr>
      <vt:lpstr>Presentación de PowerPoint</vt:lpstr>
      <vt:lpstr>Hacer Actividad física</vt:lpstr>
      <vt:lpstr>Presentación de PowerPoint</vt:lpstr>
      <vt:lpstr>Actividades placenteras </vt:lpstr>
      <vt:lpstr>Presentación de PowerPoint</vt:lpstr>
      <vt:lpstr>Cerebro activo</vt:lpstr>
      <vt:lpstr>Presentación de PowerPoint</vt:lpstr>
      <vt:lpstr>Gestión emocional</vt:lpstr>
      <vt:lpstr>Presentación de PowerPoint</vt:lpstr>
      <vt:lpstr>Cuida tus relaciones</vt:lpstr>
      <vt:lpstr>Presentación de PowerPoint</vt:lpstr>
      <vt:lpstr>Rutina organizada</vt:lpstr>
      <vt:lpstr>Presentación de PowerPoint</vt:lpstr>
      <vt:lpstr>Hablar de lo que nos pasa</vt:lpstr>
      <vt:lpstr>Cuidar la salud mental</vt:lpstr>
      <vt:lpstr>      ¿Cómo vas a cuidar tu salud mental?</vt:lpstr>
      <vt:lpstr>                Muchas gracias a todos !!!!!!</vt:lpstr>
      <vt:lpstr>                    Matias Brigido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de asertividad</dc:title>
  <dc:creator>Brigido Matias</dc:creator>
  <cp:lastModifiedBy>matias brigido</cp:lastModifiedBy>
  <cp:revision>22</cp:revision>
  <dcterms:created xsi:type="dcterms:W3CDTF">2022-11-14T17:58:43Z</dcterms:created>
  <dcterms:modified xsi:type="dcterms:W3CDTF">2023-01-19T03:39:04Z</dcterms:modified>
</cp:coreProperties>
</file>